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4"/>
    <p:sldMasterId id="2147483784" r:id="rId5"/>
    <p:sldMasterId id="2147483758" r:id="rId6"/>
    <p:sldMasterId id="2147483675" r:id="rId7"/>
    <p:sldMasterId id="2147483764" r:id="rId8"/>
    <p:sldMasterId id="2147483786" r:id="rId9"/>
    <p:sldMasterId id="2147483821" r:id="rId10"/>
    <p:sldMasterId id="2147483856" r:id="rId11"/>
    <p:sldMasterId id="2147483891" r:id="rId12"/>
  </p:sldMasterIdLst>
  <p:notesMasterIdLst>
    <p:notesMasterId r:id="rId43"/>
  </p:notesMasterIdLst>
  <p:sldIdLst>
    <p:sldId id="258" r:id="rId13"/>
    <p:sldId id="295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81" r:id="rId25"/>
    <p:sldId id="275" r:id="rId26"/>
    <p:sldId id="276" r:id="rId27"/>
    <p:sldId id="277" r:id="rId28"/>
    <p:sldId id="280" r:id="rId29"/>
    <p:sldId id="294" r:id="rId30"/>
    <p:sldId id="278" r:id="rId31"/>
    <p:sldId id="279" r:id="rId32"/>
    <p:sldId id="284" r:id="rId33"/>
    <p:sldId id="285" r:id="rId34"/>
    <p:sldId id="286" r:id="rId35"/>
    <p:sldId id="287" r:id="rId36"/>
    <p:sldId id="289" r:id="rId37"/>
    <p:sldId id="290" r:id="rId38"/>
    <p:sldId id="291" r:id="rId39"/>
    <p:sldId id="292" r:id="rId40"/>
    <p:sldId id="293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032FEB-34AF-4B2C-B33A-F41B75C8849F}">
          <p14:sldIdLst>
            <p14:sldId id="258"/>
            <p14:sldId id="295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81"/>
            <p14:sldId id="275"/>
            <p14:sldId id="276"/>
            <p14:sldId id="277"/>
            <p14:sldId id="280"/>
            <p14:sldId id="294"/>
          </p14:sldIdLst>
        </p14:section>
        <p14:section name="Operators" id="{9E723F22-8D94-405E-8335-E6BB958FEED9}">
          <p14:sldIdLst>
            <p14:sldId id="278"/>
            <p14:sldId id="279"/>
          </p14:sldIdLst>
        </p14:section>
        <p14:section name="Equality" id="{81CAB45D-1405-4370-87A8-0BA701DB6F1C}">
          <p14:sldIdLst>
            <p14:sldId id="284"/>
            <p14:sldId id="285"/>
            <p14:sldId id="286"/>
            <p14:sldId id="287"/>
          </p14:sldIdLst>
        </p14:section>
        <p14:section name="Casting" id="{0C841D91-64E4-4B3A-AC9F-A4E079094B9E}">
          <p14:sldIdLst>
            <p14:sldId id="289"/>
            <p14:sldId id="290"/>
            <p14:sldId id="291"/>
            <p14:sldId id="292"/>
            <p14:sldId id="293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C24"/>
    <a:srgbClr val="E44A24"/>
    <a:srgbClr val="A787BC"/>
    <a:srgbClr val="3270C0"/>
    <a:srgbClr val="61B1EC"/>
    <a:srgbClr val="92D1D8"/>
    <a:srgbClr val="E0C672"/>
    <a:srgbClr val="DDCF90"/>
    <a:srgbClr val="E74D24"/>
    <a:srgbClr val="C82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74958" autoAdjust="0"/>
  </p:normalViewPr>
  <p:slideViewPr>
    <p:cSldViewPr snapToGrid="0" snapToObjects="1">
      <p:cViewPr varScale="1">
        <p:scale>
          <a:sx n="87" d="100"/>
          <a:sy n="87" d="100"/>
        </p:scale>
        <p:origin x="139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heme" Target="theme/theme1.xml"/><Relationship Id="rId20" Type="http://schemas.openxmlformats.org/officeDocument/2006/relationships/slide" Target="slides/slide8.xml"/><Relationship Id="rId41" Type="http://schemas.openxmlformats.org/officeDocument/2006/relationships/slide" Target="slides/slide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Lesur" userId="cdb45b52-b811-4338-85f2-a66c25d43418" providerId="ADAL" clId="{31A565AA-509E-45CF-A682-2164388EE738}"/>
    <pc:docChg chg="undo custSel addSld delSld modSld modMainMaster modSection">
      <pc:chgData name="Guillaume Lesur" userId="cdb45b52-b811-4338-85f2-a66c25d43418" providerId="ADAL" clId="{31A565AA-509E-45CF-A682-2164388EE738}" dt="2023-05-05T18:54:10.459" v="309" actId="478"/>
      <pc:docMkLst>
        <pc:docMk/>
      </pc:docMkLst>
      <pc:sldChg chg="del">
        <pc:chgData name="Guillaume Lesur" userId="cdb45b52-b811-4338-85f2-a66c25d43418" providerId="ADAL" clId="{31A565AA-509E-45CF-A682-2164388EE738}" dt="2023-05-05T18:26:19.463" v="132" actId="47"/>
        <pc:sldMkLst>
          <pc:docMk/>
          <pc:sldMk cId="1072752447" sldId="256"/>
        </pc:sldMkLst>
      </pc:sldChg>
      <pc:sldChg chg="addSp delSp modSp mod modClrScheme chgLayout">
        <pc:chgData name="Guillaume Lesur" userId="cdb45b52-b811-4338-85f2-a66c25d43418" providerId="ADAL" clId="{31A565AA-509E-45CF-A682-2164388EE738}" dt="2023-05-05T18:27:04.675" v="140" actId="27636"/>
        <pc:sldMkLst>
          <pc:docMk/>
          <pc:sldMk cId="3309903501" sldId="258"/>
        </pc:sldMkLst>
        <pc:spChg chg="add mod ord">
          <ac:chgData name="Guillaume Lesur" userId="cdb45b52-b811-4338-85f2-a66c25d43418" providerId="ADAL" clId="{31A565AA-509E-45CF-A682-2164388EE738}" dt="2023-05-05T18:27:04.675" v="140" actId="27636"/>
          <ac:spMkLst>
            <pc:docMk/>
            <pc:sldMk cId="3309903501" sldId="258"/>
            <ac:spMk id="2" creationId="{2D3D5367-C899-7ED3-50ED-6E08521B9CD5}"/>
          </ac:spMkLst>
        </pc:spChg>
        <pc:spChg chg="mod ord">
          <ac:chgData name="Guillaume Lesur" userId="cdb45b52-b811-4338-85f2-a66c25d43418" providerId="ADAL" clId="{31A565AA-509E-45CF-A682-2164388EE738}" dt="2023-05-05T18:27:00.930" v="138"/>
          <ac:spMkLst>
            <pc:docMk/>
            <pc:sldMk cId="3309903501" sldId="258"/>
            <ac:spMk id="4" creationId="{00000000-0000-0000-0000-000000000000}"/>
          </ac:spMkLst>
        </pc:spChg>
        <pc:spChg chg="del mod ord">
          <ac:chgData name="Guillaume Lesur" userId="cdb45b52-b811-4338-85f2-a66c25d43418" providerId="ADAL" clId="{31A565AA-509E-45CF-A682-2164388EE738}" dt="2023-05-05T18:26:56.088" v="137" actId="478"/>
          <ac:spMkLst>
            <pc:docMk/>
            <pc:sldMk cId="3309903501" sldId="258"/>
            <ac:spMk id="5" creationId="{00000000-0000-0000-0000-000000000000}"/>
          </ac:spMkLst>
        </pc:spChg>
      </pc:sldChg>
      <pc:sldChg chg="del">
        <pc:chgData name="Guillaume Lesur" userId="cdb45b52-b811-4338-85f2-a66c25d43418" providerId="ADAL" clId="{31A565AA-509E-45CF-A682-2164388EE738}" dt="2023-05-05T18:29:17.758" v="174" actId="47"/>
        <pc:sldMkLst>
          <pc:docMk/>
          <pc:sldMk cId="1213351221" sldId="259"/>
        </pc:sldMkLst>
      </pc:sldChg>
      <pc:sldChg chg="addSp delSp modSp mod modClrScheme chgLayout">
        <pc:chgData name="Guillaume Lesur" userId="cdb45b52-b811-4338-85f2-a66c25d43418" providerId="ADAL" clId="{31A565AA-509E-45CF-A682-2164388EE738}" dt="2023-05-05T18:35:08.758" v="236" actId="207"/>
        <pc:sldMkLst>
          <pc:docMk/>
          <pc:sldMk cId="3623826734" sldId="265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623826734" sldId="265"/>
            <ac:spMk id="2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0:31.013" v="183" actId="478"/>
          <ac:spMkLst>
            <pc:docMk/>
            <pc:sldMk cId="3623826734" sldId="265"/>
            <ac:spMk id="3" creationId="{17A6E8E3-974C-B4A5-57AB-3293B5BEBF4E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623826734" sldId="265"/>
            <ac:spMk id="4" creationId="{00000000-0000-0000-0000-000000000000}"/>
          </ac:spMkLst>
        </pc:spChg>
        <pc:graphicFrameChg chg="mod ord">
          <ac:chgData name="Guillaume Lesur" userId="cdb45b52-b811-4338-85f2-a66c25d43418" providerId="ADAL" clId="{31A565AA-509E-45CF-A682-2164388EE738}" dt="2023-05-05T18:35:08.758" v="236" actId="207"/>
          <ac:graphicFrameMkLst>
            <pc:docMk/>
            <pc:sldMk cId="3623826734" sldId="265"/>
            <ac:graphicFrameMk id="5" creationId="{00000000-0000-0000-0000-000000000000}"/>
          </ac:graphicFrameMkLst>
        </pc:graphicFrameChg>
      </pc:sldChg>
      <pc:sldChg chg="addSp delSp modSp mod modClrScheme chgLayout">
        <pc:chgData name="Guillaume Lesur" userId="cdb45b52-b811-4338-85f2-a66c25d43418" providerId="ADAL" clId="{31A565AA-509E-45CF-A682-2164388EE738}" dt="2023-05-05T18:30:35.401" v="184" actId="478"/>
        <pc:sldMkLst>
          <pc:docMk/>
          <pc:sldMk cId="3903160344" sldId="266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903160344" sldId="266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97" v="176" actId="27636"/>
          <ac:spMkLst>
            <pc:docMk/>
            <pc:sldMk cId="3903160344" sldId="266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903160344" sldId="266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0:35.401" v="184" actId="478"/>
          <ac:spMkLst>
            <pc:docMk/>
            <pc:sldMk cId="3903160344" sldId="266"/>
            <ac:spMk id="5" creationId="{F29501AF-0498-8FCB-2017-86FFC4EDC0FC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0:40.289" v="185" actId="478"/>
        <pc:sldMkLst>
          <pc:docMk/>
          <pc:sldMk cId="2861112125" sldId="267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2861112125" sldId="267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2861112125" sldId="267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2861112125" sldId="267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0:40.289" v="185" actId="478"/>
          <ac:spMkLst>
            <pc:docMk/>
            <pc:sldMk cId="2861112125" sldId="267"/>
            <ac:spMk id="5" creationId="{63E957FD-AAAE-EFF0-867A-1999E24BC234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0:43.405" v="186" actId="478"/>
        <pc:sldMkLst>
          <pc:docMk/>
          <pc:sldMk cId="2102485319" sldId="268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2102485319" sldId="268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542" v="177" actId="27636"/>
          <ac:spMkLst>
            <pc:docMk/>
            <pc:sldMk cId="2102485319" sldId="268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2102485319" sldId="268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0:43.405" v="186" actId="478"/>
          <ac:spMkLst>
            <pc:docMk/>
            <pc:sldMk cId="2102485319" sldId="268"/>
            <ac:spMk id="5" creationId="{14E5189D-3B31-04F9-FEA3-9EEE00103369}"/>
          </ac:spMkLst>
        </pc:spChg>
      </pc:sldChg>
      <pc:sldChg chg="addSp delSp modSp mod modClrScheme addAnim delAnim chgLayout">
        <pc:chgData name="Guillaume Lesur" userId="cdb45b52-b811-4338-85f2-a66c25d43418" providerId="ADAL" clId="{31A565AA-509E-45CF-A682-2164388EE738}" dt="2023-05-05T18:37:54.558" v="245" actId="1076"/>
        <pc:sldMkLst>
          <pc:docMk/>
          <pc:sldMk cId="3131683177" sldId="269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131683177" sldId="269"/>
            <ac:spMk id="2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0:53.509" v="190" actId="478"/>
          <ac:spMkLst>
            <pc:docMk/>
            <pc:sldMk cId="3131683177" sldId="269"/>
            <ac:spMk id="3" creationId="{5FD0BC08-F9E5-9384-13F3-95F462D8C397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131683177" sldId="269"/>
            <ac:spMk id="4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6:02.663" v="238" actId="208"/>
          <ac:spMkLst>
            <pc:docMk/>
            <pc:sldMk cId="3131683177" sldId="269"/>
            <ac:spMk id="6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6:02.663" v="238" actId="208"/>
          <ac:spMkLst>
            <pc:docMk/>
            <pc:sldMk cId="3131683177" sldId="269"/>
            <ac:spMk id="7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7:14.915" v="243" actId="207"/>
          <ac:spMkLst>
            <pc:docMk/>
            <pc:sldMk cId="3131683177" sldId="269"/>
            <ac:spMk id="8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7:14.915" v="243" actId="207"/>
          <ac:spMkLst>
            <pc:docMk/>
            <pc:sldMk cId="3131683177" sldId="269"/>
            <ac:spMk id="9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0:51.241" v="189" actId="478"/>
          <ac:spMkLst>
            <pc:docMk/>
            <pc:sldMk cId="3131683177" sldId="269"/>
            <ac:spMk id="10" creationId="{70B9A2E5-96B9-1377-3E70-8AB32034461F}"/>
          </ac:spMkLst>
        </pc:spChg>
        <pc:spChg chg="mod">
          <ac:chgData name="Guillaume Lesur" userId="cdb45b52-b811-4338-85f2-a66c25d43418" providerId="ADAL" clId="{31A565AA-509E-45CF-A682-2164388EE738}" dt="2023-05-05T18:36:45.393" v="240" actId="207"/>
          <ac:spMkLst>
            <pc:docMk/>
            <pc:sldMk cId="3131683177" sldId="269"/>
            <ac:spMk id="11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6:45.393" v="240" actId="207"/>
          <ac:spMkLst>
            <pc:docMk/>
            <pc:sldMk cId="3131683177" sldId="269"/>
            <ac:spMk id="12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7:03.735" v="242" actId="207"/>
          <ac:spMkLst>
            <pc:docMk/>
            <pc:sldMk cId="3131683177" sldId="269"/>
            <ac:spMk id="13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7:03.735" v="242" actId="207"/>
          <ac:spMkLst>
            <pc:docMk/>
            <pc:sldMk cId="3131683177" sldId="269"/>
            <ac:spMk id="14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6:02.663" v="238" actId="208"/>
          <ac:spMkLst>
            <pc:docMk/>
            <pc:sldMk cId="3131683177" sldId="269"/>
            <ac:spMk id="15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7:54.558" v="245" actId="1076"/>
          <ac:spMkLst>
            <pc:docMk/>
            <pc:sldMk cId="3131683177" sldId="269"/>
            <ac:spMk id="16" creationId="{00000000-0000-0000-0000-000000000000}"/>
          </ac:spMkLst>
        </pc:spChg>
        <pc:spChg chg="add del">
          <ac:chgData name="Guillaume Lesur" userId="cdb45b52-b811-4338-85f2-a66c25d43418" providerId="ADAL" clId="{31A565AA-509E-45CF-A682-2164388EE738}" dt="2023-05-05T18:30:49.663" v="188" actId="478"/>
          <ac:spMkLst>
            <pc:docMk/>
            <pc:sldMk cId="3131683177" sldId="269"/>
            <ac:spMk id="18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7:37.956" v="244" actId="207"/>
          <ac:spMkLst>
            <pc:docMk/>
            <pc:sldMk cId="3131683177" sldId="269"/>
            <ac:spMk id="19" creationId="{00000000-0000-0000-0000-000000000000}"/>
          </ac:spMkLst>
        </pc:spChg>
        <pc:spChg chg="mod">
          <ac:chgData name="Guillaume Lesur" userId="cdb45b52-b811-4338-85f2-a66c25d43418" providerId="ADAL" clId="{31A565AA-509E-45CF-A682-2164388EE738}" dt="2023-05-05T18:37:37.956" v="244" actId="207"/>
          <ac:spMkLst>
            <pc:docMk/>
            <pc:sldMk cId="3131683177" sldId="269"/>
            <ac:spMk id="20" creationId="{00000000-0000-0000-0000-000000000000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0:58.025" v="191" actId="478"/>
        <pc:sldMkLst>
          <pc:docMk/>
          <pc:sldMk cId="3635364749" sldId="270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635364749" sldId="270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635364749" sldId="270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635364749" sldId="270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0:58.025" v="191" actId="478"/>
          <ac:spMkLst>
            <pc:docMk/>
            <pc:sldMk cId="3635364749" sldId="270"/>
            <ac:spMk id="5" creationId="{0BA9659C-58B9-E04B-1245-09131609AB5A}"/>
          </ac:spMkLst>
        </pc:spChg>
      </pc:sldChg>
      <pc:sldChg chg="addSp delSp modSp mod modClrScheme chgLayout modNotesTx">
        <pc:chgData name="Guillaume Lesur" userId="cdb45b52-b811-4338-85f2-a66c25d43418" providerId="ADAL" clId="{31A565AA-509E-45CF-A682-2164388EE738}" dt="2023-05-05T18:54:10.459" v="309" actId="478"/>
        <pc:sldMkLst>
          <pc:docMk/>
          <pc:sldMk cId="1672788470" sldId="271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672788470" sldId="271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53:13.265" v="304" actId="6549"/>
          <ac:spMkLst>
            <pc:docMk/>
            <pc:sldMk cId="1672788470" sldId="271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672788470" sldId="271"/>
            <ac:spMk id="4" creationId="{00000000-0000-0000-0000-000000000000}"/>
          </ac:spMkLst>
        </pc:spChg>
        <pc:spChg chg="add del mod">
          <ac:chgData name="Guillaume Lesur" userId="cdb45b52-b811-4338-85f2-a66c25d43418" providerId="ADAL" clId="{31A565AA-509E-45CF-A682-2164388EE738}" dt="2023-05-05T18:54:10.459" v="309" actId="478"/>
          <ac:spMkLst>
            <pc:docMk/>
            <pc:sldMk cId="1672788470" sldId="271"/>
            <ac:spMk id="5" creationId="{F1F6320B-7B63-62F4-7541-2F41186DE01D}"/>
          </ac:spMkLst>
        </pc:spChg>
        <pc:spChg chg="add del mod ord">
          <ac:chgData name="Guillaume Lesur" userId="cdb45b52-b811-4338-85f2-a66c25d43418" providerId="ADAL" clId="{31A565AA-509E-45CF-A682-2164388EE738}" dt="2023-05-05T18:31:00.332" v="192" actId="478"/>
          <ac:spMkLst>
            <pc:docMk/>
            <pc:sldMk cId="1672788470" sldId="271"/>
            <ac:spMk id="6" creationId="{D8996464-5E76-C8BC-67E2-F4B927B9242D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04.994" v="193" actId="478"/>
        <pc:sldMkLst>
          <pc:docMk/>
          <pc:sldMk cId="3404324784" sldId="272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404324784" sldId="272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404324784" sldId="272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3404324784" sldId="272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04.994" v="193" actId="478"/>
          <ac:spMkLst>
            <pc:docMk/>
            <pc:sldMk cId="3404324784" sldId="272"/>
            <ac:spMk id="8" creationId="{E35CC103-B2D8-788D-C4BE-8BF4DCFBD495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07.335" v="194" actId="478"/>
        <pc:sldMkLst>
          <pc:docMk/>
          <pc:sldMk cId="1861353237" sldId="273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861353237" sldId="273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861353237" sldId="273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861353237" sldId="273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07.335" v="194" actId="478"/>
          <ac:spMkLst>
            <pc:docMk/>
            <pc:sldMk cId="1861353237" sldId="273"/>
            <ac:spMk id="5" creationId="{793B6EE5-9A90-12DD-EC5B-70579CED5360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09.968" v="195" actId="478"/>
        <pc:sldMkLst>
          <pc:docMk/>
          <pc:sldMk cId="706415238" sldId="274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706415238" sldId="274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706415238" sldId="274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706415238" sldId="274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09.968" v="195" actId="478"/>
          <ac:spMkLst>
            <pc:docMk/>
            <pc:sldMk cId="706415238" sldId="274"/>
            <ac:spMk id="5" creationId="{AC944701-A692-FE99-7CB6-2A19ECEE26FC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14.188" v="197" actId="478"/>
        <pc:sldMkLst>
          <pc:docMk/>
          <pc:sldMk cId="177264892" sldId="275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77264892" sldId="275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77264892" sldId="275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77264892" sldId="275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14.188" v="197" actId="478"/>
          <ac:spMkLst>
            <pc:docMk/>
            <pc:sldMk cId="177264892" sldId="275"/>
            <ac:spMk id="5" creationId="{71362452-337E-9EC3-13E2-CDC787EBF52A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15.939" v="198" actId="478"/>
        <pc:sldMkLst>
          <pc:docMk/>
          <pc:sldMk cId="1494178492" sldId="276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494178492" sldId="276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494178492" sldId="276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494178492" sldId="276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15.939" v="198" actId="478"/>
          <ac:spMkLst>
            <pc:docMk/>
            <pc:sldMk cId="1494178492" sldId="276"/>
            <ac:spMk id="7" creationId="{9E975BD4-79B2-185E-745D-675E167075CC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9:17.185" v="246" actId="1076"/>
        <pc:sldMkLst>
          <pc:docMk/>
          <pc:sldMk cId="153938256" sldId="277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53938256" sldId="277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53938256" sldId="277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53938256" sldId="277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17.572" v="199" actId="478"/>
          <ac:spMkLst>
            <pc:docMk/>
            <pc:sldMk cId="153938256" sldId="277"/>
            <ac:spMk id="5" creationId="{FE0E1B5B-EEBA-5088-39D4-A3F02570E046}"/>
          </ac:spMkLst>
        </pc:spChg>
        <pc:spChg chg="mod">
          <ac:chgData name="Guillaume Lesur" userId="cdb45b52-b811-4338-85f2-a66c25d43418" providerId="ADAL" clId="{31A565AA-509E-45CF-A682-2164388EE738}" dt="2023-05-05T18:39:17.185" v="246" actId="1076"/>
          <ac:spMkLst>
            <pc:docMk/>
            <pc:sldMk cId="153938256" sldId="277"/>
            <ac:spMk id="9" creationId="{00000000-0000-0000-0000-000000000000}"/>
          </ac:spMkLst>
        </pc:spChg>
        <pc:picChg chg="mod">
          <ac:chgData name="Guillaume Lesur" userId="cdb45b52-b811-4338-85f2-a66c25d43418" providerId="ADAL" clId="{31A565AA-509E-45CF-A682-2164388EE738}" dt="2023-05-05T18:39:17.185" v="246" actId="1076"/>
          <ac:picMkLst>
            <pc:docMk/>
            <pc:sldMk cId="153938256" sldId="277"/>
            <ac:picMk id="6" creationId="{9B45CF23-63D4-342B-3C2C-52A92DBF580D}"/>
          </ac:picMkLst>
        </pc:picChg>
        <pc:picChg chg="mod">
          <ac:chgData name="Guillaume Lesur" userId="cdb45b52-b811-4338-85f2-a66c25d43418" providerId="ADAL" clId="{31A565AA-509E-45CF-A682-2164388EE738}" dt="2023-05-05T18:39:17.185" v="246" actId="1076"/>
          <ac:picMkLst>
            <pc:docMk/>
            <pc:sldMk cId="153938256" sldId="277"/>
            <ac:picMk id="11" creationId="{06B473A7-E004-B791-095E-7B2E9AA15576}"/>
          </ac:picMkLst>
        </pc:picChg>
      </pc:sldChg>
      <pc:sldChg chg="addSp delSp modSp mod modClrScheme chgLayout">
        <pc:chgData name="Guillaume Lesur" userId="cdb45b52-b811-4338-85f2-a66c25d43418" providerId="ADAL" clId="{31A565AA-509E-45CF-A682-2164388EE738}" dt="2023-05-05T18:40:17.235" v="250" actId="207"/>
        <pc:sldMkLst>
          <pc:docMk/>
          <pc:sldMk cId="1422297999" sldId="278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422297999" sldId="278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422297999" sldId="278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422297999" sldId="278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25.665" v="202" actId="478"/>
          <ac:spMkLst>
            <pc:docMk/>
            <pc:sldMk cId="1422297999" sldId="278"/>
            <ac:spMk id="6" creationId="{87255F68-6F41-91B9-697C-AF929D2015CD}"/>
          </ac:spMkLst>
        </pc:spChg>
        <pc:graphicFrameChg chg="mod">
          <ac:chgData name="Guillaume Lesur" userId="cdb45b52-b811-4338-85f2-a66c25d43418" providerId="ADAL" clId="{31A565AA-509E-45CF-A682-2164388EE738}" dt="2023-05-05T18:40:17.235" v="250" actId="207"/>
          <ac:graphicFrameMkLst>
            <pc:docMk/>
            <pc:sldMk cId="1422297999" sldId="278"/>
            <ac:graphicFrameMk id="5" creationId="{00000000-0000-0000-0000-000000000000}"/>
          </ac:graphicFrameMkLst>
        </pc:graphicFrameChg>
      </pc:sldChg>
      <pc:sldChg chg="addSp delSp modSp mod modClrScheme chgLayout">
        <pc:chgData name="Guillaume Lesur" userId="cdb45b52-b811-4338-85f2-a66c25d43418" providerId="ADAL" clId="{31A565AA-509E-45CF-A682-2164388EE738}" dt="2023-05-05T18:31:28.304" v="203" actId="478"/>
        <pc:sldMkLst>
          <pc:docMk/>
          <pc:sldMk cId="1333014059" sldId="279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333014059" sldId="279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333014059" sldId="279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333014059" sldId="279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28.304" v="203" actId="478"/>
          <ac:spMkLst>
            <pc:docMk/>
            <pc:sldMk cId="1333014059" sldId="279"/>
            <ac:spMk id="5" creationId="{55DC2BE9-CFDF-C5EF-E315-4AFFA167DC48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9:34.843" v="248" actId="20577"/>
        <pc:sldMkLst>
          <pc:docMk/>
          <pc:sldMk cId="12974758" sldId="280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2974758" sldId="280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9:34.843" v="248" actId="20577"/>
          <ac:spMkLst>
            <pc:docMk/>
            <pc:sldMk cId="12974758" sldId="280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12974758" sldId="280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20.405" v="200" actId="478"/>
          <ac:spMkLst>
            <pc:docMk/>
            <pc:sldMk cId="12974758" sldId="280"/>
            <ac:spMk id="5" creationId="{5582F1C8-65D5-0349-7C86-018CFDABA635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11.863" v="196" actId="478"/>
        <pc:sldMkLst>
          <pc:docMk/>
          <pc:sldMk cId="2594037134" sldId="281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2594037134" sldId="281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2594037134" sldId="281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2594037134" sldId="281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11.863" v="196" actId="478"/>
          <ac:spMkLst>
            <pc:docMk/>
            <pc:sldMk cId="2594037134" sldId="281"/>
            <ac:spMk id="5" creationId="{94BF601F-7E30-1806-0933-4367F64D8BC0}"/>
          </ac:spMkLst>
        </pc:spChg>
      </pc:sldChg>
      <pc:sldChg chg="del">
        <pc:chgData name="Guillaume Lesur" userId="cdb45b52-b811-4338-85f2-a66c25d43418" providerId="ADAL" clId="{31A565AA-509E-45CF-A682-2164388EE738}" dt="2023-05-05T18:41:24.144" v="251" actId="47"/>
        <pc:sldMkLst>
          <pc:docMk/>
          <pc:sldMk cId="1613052520" sldId="283"/>
        </pc:sldMkLst>
      </pc:sldChg>
      <pc:sldChg chg="addSp delSp modSp mod modClrScheme chgLayout">
        <pc:chgData name="Guillaume Lesur" userId="cdb45b52-b811-4338-85f2-a66c25d43418" providerId="ADAL" clId="{31A565AA-509E-45CF-A682-2164388EE738}" dt="2023-05-05T18:31:31.498" v="204" actId="478"/>
        <pc:sldMkLst>
          <pc:docMk/>
          <pc:sldMk cId="3736108729" sldId="284"/>
        </pc:sldMkLst>
        <pc:spChg chg="mod ord">
          <ac:chgData name="Guillaume Lesur" userId="cdb45b52-b811-4338-85f2-a66c25d43418" providerId="ADAL" clId="{31A565AA-509E-45CF-A682-2164388EE738}" dt="2023-05-05T18:29:53.881" v="178" actId="700"/>
          <ac:spMkLst>
            <pc:docMk/>
            <pc:sldMk cId="3736108729" sldId="284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53.881" v="178" actId="700"/>
          <ac:spMkLst>
            <pc:docMk/>
            <pc:sldMk cId="3736108729" sldId="284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53.881" v="178" actId="700"/>
          <ac:spMkLst>
            <pc:docMk/>
            <pc:sldMk cId="3736108729" sldId="284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31.498" v="204" actId="478"/>
          <ac:spMkLst>
            <pc:docMk/>
            <pc:sldMk cId="3736108729" sldId="284"/>
            <ac:spMk id="5" creationId="{7804DBDA-7FE3-5962-0654-70AF5467896A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33.339" v="205" actId="478"/>
        <pc:sldMkLst>
          <pc:docMk/>
          <pc:sldMk cId="696080700" sldId="285"/>
        </pc:sldMkLst>
        <pc:spChg chg="mod ord">
          <ac:chgData name="Guillaume Lesur" userId="cdb45b52-b811-4338-85f2-a66c25d43418" providerId="ADAL" clId="{31A565AA-509E-45CF-A682-2164388EE738}" dt="2023-05-05T18:29:53.881" v="178" actId="700"/>
          <ac:spMkLst>
            <pc:docMk/>
            <pc:sldMk cId="696080700" sldId="285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53.881" v="178" actId="700"/>
          <ac:spMkLst>
            <pc:docMk/>
            <pc:sldMk cId="696080700" sldId="285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53.881" v="178" actId="700"/>
          <ac:spMkLst>
            <pc:docMk/>
            <pc:sldMk cId="696080700" sldId="285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33.339" v="205" actId="478"/>
          <ac:spMkLst>
            <pc:docMk/>
            <pc:sldMk cId="696080700" sldId="285"/>
            <ac:spMk id="5" creationId="{ABDCB572-088E-7E3F-64A9-BE4A355142A7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36.021" v="206" actId="478"/>
        <pc:sldMkLst>
          <pc:docMk/>
          <pc:sldMk cId="680515178" sldId="286"/>
        </pc:sldMkLst>
        <pc:spChg chg="mod ord">
          <ac:chgData name="Guillaume Lesur" userId="cdb45b52-b811-4338-85f2-a66c25d43418" providerId="ADAL" clId="{31A565AA-509E-45CF-A682-2164388EE738}" dt="2023-05-05T18:29:53.881" v="178" actId="700"/>
          <ac:spMkLst>
            <pc:docMk/>
            <pc:sldMk cId="680515178" sldId="286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53.881" v="178" actId="700"/>
          <ac:spMkLst>
            <pc:docMk/>
            <pc:sldMk cId="680515178" sldId="286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53.881" v="178" actId="700"/>
          <ac:spMkLst>
            <pc:docMk/>
            <pc:sldMk cId="680515178" sldId="286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36.021" v="206" actId="478"/>
          <ac:spMkLst>
            <pc:docMk/>
            <pc:sldMk cId="680515178" sldId="286"/>
            <ac:spMk id="5" creationId="{3613618D-B40A-2DAA-7B5C-DAFC69AD259F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3:44.228" v="231" actId="478"/>
        <pc:sldMkLst>
          <pc:docMk/>
          <pc:sldMk cId="287476560" sldId="287"/>
        </pc:sldMkLst>
        <pc:spChg chg="add mod ord">
          <ac:chgData name="Guillaume Lesur" userId="cdb45b52-b811-4338-85f2-a66c25d43418" providerId="ADAL" clId="{31A565AA-509E-45CF-A682-2164388EE738}" dt="2023-05-05T18:33:41.619" v="230"/>
          <ac:spMkLst>
            <pc:docMk/>
            <pc:sldMk cId="287476560" sldId="287"/>
            <ac:spMk id="2" creationId="{C31A5E36-CB1B-7FD4-5643-CC2B2CA6495D}"/>
          </ac:spMkLst>
        </pc:spChg>
        <pc:spChg chg="mod ord">
          <ac:chgData name="Guillaume Lesur" userId="cdb45b52-b811-4338-85f2-a66c25d43418" providerId="ADAL" clId="{31A565AA-509E-45CF-A682-2164388EE738}" dt="2023-05-05T18:33:20.925" v="227" actId="700"/>
          <ac:spMkLst>
            <pc:docMk/>
            <pc:sldMk cId="287476560" sldId="287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3:20.925" v="227" actId="700"/>
          <ac:spMkLst>
            <pc:docMk/>
            <pc:sldMk cId="287476560" sldId="287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3:44.228" v="231" actId="478"/>
          <ac:spMkLst>
            <pc:docMk/>
            <pc:sldMk cId="287476560" sldId="287"/>
            <ac:spMk id="5" creationId="{2061FFAD-4C07-AA12-19C1-D2EFBA2A06F2}"/>
          </ac:spMkLst>
        </pc:spChg>
        <pc:spChg chg="del mod">
          <ac:chgData name="Guillaume Lesur" userId="cdb45b52-b811-4338-85f2-a66c25d43418" providerId="ADAL" clId="{31A565AA-509E-45CF-A682-2164388EE738}" dt="2023-05-05T18:33:37.119" v="229" actId="478"/>
          <ac:spMkLst>
            <pc:docMk/>
            <pc:sldMk cId="287476560" sldId="287"/>
            <ac:spMk id="9" creationId="{2A2ACA7A-F29B-46F6-806D-8429273B790C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3:51.047" v="232" actId="478"/>
        <pc:sldMkLst>
          <pc:docMk/>
          <pc:sldMk cId="1597702764" sldId="288"/>
        </pc:sldMkLst>
        <pc:spChg chg="add mod ord">
          <ac:chgData name="Guillaume Lesur" userId="cdb45b52-b811-4338-85f2-a66c25d43418" providerId="ADAL" clId="{31A565AA-509E-45CF-A682-2164388EE738}" dt="2023-05-05T18:32:55.584" v="225"/>
          <ac:spMkLst>
            <pc:docMk/>
            <pc:sldMk cId="1597702764" sldId="288"/>
            <ac:spMk id="2" creationId="{1355270C-0FAB-367A-898C-871B7C051232}"/>
          </ac:spMkLst>
        </pc:spChg>
        <pc:spChg chg="mod ord">
          <ac:chgData name="Guillaume Lesur" userId="cdb45b52-b811-4338-85f2-a66c25d43418" providerId="ADAL" clId="{31A565AA-509E-45CF-A682-2164388EE738}" dt="2023-05-05T18:32:34.632" v="221" actId="700"/>
          <ac:spMkLst>
            <pc:docMk/>
            <pc:sldMk cId="1597702764" sldId="288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2:34.632" v="221" actId="700"/>
          <ac:spMkLst>
            <pc:docMk/>
            <pc:sldMk cId="1597702764" sldId="288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2:57.507" v="226" actId="478"/>
          <ac:spMkLst>
            <pc:docMk/>
            <pc:sldMk cId="1597702764" sldId="288"/>
            <ac:spMk id="5" creationId="{6CB6D315-474E-35F6-243A-F24C7021E7F0}"/>
          </ac:spMkLst>
        </pc:spChg>
        <pc:spChg chg="del mod">
          <ac:chgData name="Guillaume Lesur" userId="cdb45b52-b811-4338-85f2-a66c25d43418" providerId="ADAL" clId="{31A565AA-509E-45CF-A682-2164388EE738}" dt="2023-05-05T18:33:51.047" v="232" actId="478"/>
          <ac:spMkLst>
            <pc:docMk/>
            <pc:sldMk cId="1597702764" sldId="288"/>
            <ac:spMk id="9" creationId="{2A2ACA7A-F29B-46F6-806D-8429273B790C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55.153" v="212"/>
        <pc:sldMkLst>
          <pc:docMk/>
          <pc:sldMk cId="89554302" sldId="289"/>
        </pc:sldMkLst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89554302" sldId="289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89554302" sldId="289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1:50.458" v="211" actId="27636"/>
          <ac:spMkLst>
            <pc:docMk/>
            <pc:sldMk cId="89554302" sldId="289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55.153" v="212"/>
          <ac:spMkLst>
            <pc:docMk/>
            <pc:sldMk cId="89554302" sldId="289"/>
            <ac:spMk id="5" creationId="{3C3C22BD-5B2B-ECF5-0A84-B4F6D62197C2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2:01.647" v="213" actId="478"/>
        <pc:sldMkLst>
          <pc:docMk/>
          <pc:sldMk cId="658943194" sldId="290"/>
        </pc:sldMkLst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658943194" sldId="290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658943194" sldId="290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658943194" sldId="290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2:01.647" v="213" actId="478"/>
          <ac:spMkLst>
            <pc:docMk/>
            <pc:sldMk cId="658943194" sldId="290"/>
            <ac:spMk id="8" creationId="{AE8E3227-90E3-40F1-828C-420E42A97CD5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2:03.536" v="214" actId="478"/>
        <pc:sldMkLst>
          <pc:docMk/>
          <pc:sldMk cId="647456921" sldId="291"/>
        </pc:sldMkLst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647456921" sldId="291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647456921" sldId="291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647456921" sldId="291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2:03.536" v="214" actId="478"/>
          <ac:spMkLst>
            <pc:docMk/>
            <pc:sldMk cId="647456921" sldId="291"/>
            <ac:spMk id="5" creationId="{8C3E4BC7-DB91-5400-1B7C-FAA2645468F0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2:22.050" v="219" actId="478"/>
        <pc:sldMkLst>
          <pc:docMk/>
          <pc:sldMk cId="2949217796" sldId="292"/>
        </pc:sldMkLst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2949217796" sldId="292"/>
            <ac:spMk id="2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2:22.050" v="219" actId="478"/>
          <ac:spMkLst>
            <pc:docMk/>
            <pc:sldMk cId="2949217796" sldId="292"/>
            <ac:spMk id="3" creationId="{28E69E14-D7D1-FC97-D2D3-0B73FD6D1F4B}"/>
          </ac:spMkLst>
        </pc:spChg>
        <pc:spChg chg="mod ord">
          <ac:chgData name="Guillaume Lesur" userId="cdb45b52-b811-4338-85f2-a66c25d43418" providerId="ADAL" clId="{31A565AA-509E-45CF-A682-2164388EE738}" dt="2023-05-05T18:32:11.980" v="217" actId="27636"/>
          <ac:spMkLst>
            <pc:docMk/>
            <pc:sldMk cId="2949217796" sldId="292"/>
            <ac:spMk id="4" creationId="{00000000-0000-0000-0000-000000000000}"/>
          </ac:spMkLst>
        </pc:spChg>
        <pc:spChg chg="add mod ord">
          <ac:chgData name="Guillaume Lesur" userId="cdb45b52-b811-4338-85f2-a66c25d43418" providerId="ADAL" clId="{31A565AA-509E-45CF-A682-2164388EE738}" dt="2023-05-05T18:32:17.576" v="218"/>
          <ac:spMkLst>
            <pc:docMk/>
            <pc:sldMk cId="2949217796" sldId="292"/>
            <ac:spMk id="9" creationId="{29A72031-E3C2-9EBA-0AE3-30D19D875199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2:26.266" v="220" actId="478"/>
        <pc:sldMkLst>
          <pc:docMk/>
          <pc:sldMk cId="822586644" sldId="293"/>
        </pc:sldMkLst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822586644" sldId="293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0:13.561" v="179" actId="700"/>
          <ac:spMkLst>
            <pc:docMk/>
            <pc:sldMk cId="822586644" sldId="293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30:13.667" v="182" actId="27636"/>
          <ac:spMkLst>
            <pc:docMk/>
            <pc:sldMk cId="822586644" sldId="293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2:26.266" v="220" actId="478"/>
          <ac:spMkLst>
            <pc:docMk/>
            <pc:sldMk cId="822586644" sldId="293"/>
            <ac:spMk id="6" creationId="{1EA521D8-528F-57FA-8E7E-535E672D4C86}"/>
          </ac:spMkLst>
        </pc:spChg>
      </pc:sldChg>
      <pc:sldChg chg="addSp delSp modSp mod modClrScheme chgLayout">
        <pc:chgData name="Guillaume Lesur" userId="cdb45b52-b811-4338-85f2-a66c25d43418" providerId="ADAL" clId="{31A565AA-509E-45CF-A682-2164388EE738}" dt="2023-05-05T18:31:23.231" v="201" actId="478"/>
        <pc:sldMkLst>
          <pc:docMk/>
          <pc:sldMk cId="830200960" sldId="294"/>
        </pc:sldMkLst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830200960" sldId="294"/>
            <ac:spMk id="2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830200960" sldId="294"/>
            <ac:spMk id="3" creationId="{00000000-0000-0000-0000-000000000000}"/>
          </ac:spMkLst>
        </pc:spChg>
        <pc:spChg chg="mod ord">
          <ac:chgData name="Guillaume Lesur" userId="cdb45b52-b811-4338-85f2-a66c25d43418" providerId="ADAL" clId="{31A565AA-509E-45CF-A682-2164388EE738}" dt="2023-05-05T18:29:39.416" v="175" actId="700"/>
          <ac:spMkLst>
            <pc:docMk/>
            <pc:sldMk cId="830200960" sldId="294"/>
            <ac:spMk id="4" creationId="{00000000-0000-0000-0000-000000000000}"/>
          </ac:spMkLst>
        </pc:spChg>
        <pc:spChg chg="add del mod ord">
          <ac:chgData name="Guillaume Lesur" userId="cdb45b52-b811-4338-85f2-a66c25d43418" providerId="ADAL" clId="{31A565AA-509E-45CF-A682-2164388EE738}" dt="2023-05-05T18:31:23.231" v="201" actId="478"/>
          <ac:spMkLst>
            <pc:docMk/>
            <pc:sldMk cId="830200960" sldId="294"/>
            <ac:spMk id="7" creationId="{FCA9C07D-D88C-8469-AA69-C0D1AC8318C7}"/>
          </ac:spMkLst>
        </pc:spChg>
      </pc:sldChg>
      <pc:sldChg chg="addSp modSp add mod">
        <pc:chgData name="Guillaume Lesur" userId="cdb45b52-b811-4338-85f2-a66c25d43418" providerId="ADAL" clId="{31A565AA-509E-45CF-A682-2164388EE738}" dt="2023-05-05T18:29:14.425" v="173" actId="20577"/>
        <pc:sldMkLst>
          <pc:docMk/>
          <pc:sldMk cId="2453928404" sldId="295"/>
        </pc:sldMkLst>
        <pc:spChg chg="add mod">
          <ac:chgData name="Guillaume Lesur" userId="cdb45b52-b811-4338-85f2-a66c25d43418" providerId="ADAL" clId="{31A565AA-509E-45CF-A682-2164388EE738}" dt="2023-05-05T18:28:30.266" v="156" actId="20577"/>
          <ac:spMkLst>
            <pc:docMk/>
            <pc:sldMk cId="2453928404" sldId="295"/>
            <ac:spMk id="2" creationId="{46AE3CB3-12A1-AE43-2C2B-D3EAC06DF338}"/>
          </ac:spMkLst>
        </pc:spChg>
        <pc:spChg chg="add mod">
          <ac:chgData name="Guillaume Lesur" userId="cdb45b52-b811-4338-85f2-a66c25d43418" providerId="ADAL" clId="{31A565AA-509E-45CF-A682-2164388EE738}" dt="2023-05-05T18:28:27.376" v="154" actId="1076"/>
          <ac:spMkLst>
            <pc:docMk/>
            <pc:sldMk cId="2453928404" sldId="295"/>
            <ac:spMk id="3" creationId="{56F1471B-7588-55BA-8C9F-5CF4BF8B9AAA}"/>
          </ac:spMkLst>
        </pc:spChg>
        <pc:spChg chg="add mod">
          <ac:chgData name="Guillaume Lesur" userId="cdb45b52-b811-4338-85f2-a66c25d43418" providerId="ADAL" clId="{31A565AA-509E-45CF-A682-2164388EE738}" dt="2023-05-05T18:28:53.272" v="163" actId="20577"/>
          <ac:spMkLst>
            <pc:docMk/>
            <pc:sldMk cId="2453928404" sldId="295"/>
            <ac:spMk id="4" creationId="{1FB0DE2E-6BE2-6F11-CBA0-0C1C9E85E31C}"/>
          </ac:spMkLst>
        </pc:spChg>
        <pc:spChg chg="add mod">
          <ac:chgData name="Guillaume Lesur" userId="cdb45b52-b811-4338-85f2-a66c25d43418" providerId="ADAL" clId="{31A565AA-509E-45CF-A682-2164388EE738}" dt="2023-05-05T18:29:09.794" v="166"/>
          <ac:spMkLst>
            <pc:docMk/>
            <pc:sldMk cId="2453928404" sldId="295"/>
            <ac:spMk id="5" creationId="{7F41EE71-661D-0618-B5BF-46FD1737F7A6}"/>
          </ac:spMkLst>
        </pc:spChg>
        <pc:spChg chg="add mod">
          <ac:chgData name="Guillaume Lesur" userId="cdb45b52-b811-4338-85f2-a66c25d43418" providerId="ADAL" clId="{31A565AA-509E-45CF-A682-2164388EE738}" dt="2023-05-05T18:28:57.738" v="165" actId="20577"/>
          <ac:spMkLst>
            <pc:docMk/>
            <pc:sldMk cId="2453928404" sldId="295"/>
            <ac:spMk id="6" creationId="{9C94BD20-2403-4BC8-CB91-BDC4C890EC54}"/>
          </ac:spMkLst>
        </pc:spChg>
        <pc:spChg chg="mod">
          <ac:chgData name="Guillaume Lesur" userId="cdb45b52-b811-4338-85f2-a66c25d43418" providerId="ADAL" clId="{31A565AA-509E-45CF-A682-2164388EE738}" dt="2023-05-05T18:27:38.045" v="148" actId="20577"/>
          <ac:spMkLst>
            <pc:docMk/>
            <pc:sldMk cId="2453928404" sldId="295"/>
            <ac:spMk id="7" creationId="{00000000-0000-0000-0000-000000000000}"/>
          </ac:spMkLst>
        </pc:spChg>
        <pc:spChg chg="add mod">
          <ac:chgData name="Guillaume Lesur" userId="cdb45b52-b811-4338-85f2-a66c25d43418" providerId="ADAL" clId="{31A565AA-509E-45CF-A682-2164388EE738}" dt="2023-05-05T18:29:14.425" v="173" actId="20577"/>
          <ac:spMkLst>
            <pc:docMk/>
            <pc:sldMk cId="2453928404" sldId="295"/>
            <ac:spMk id="8" creationId="{97ABF5B9-7804-C1C2-D0B4-54220F147BAD}"/>
          </ac:spMkLst>
        </pc:spChg>
        <pc:spChg chg="mod">
          <ac:chgData name="Guillaume Lesur" userId="cdb45b52-b811-4338-85f2-a66c25d43418" providerId="ADAL" clId="{31A565AA-509E-45CF-A682-2164388EE738}" dt="2023-05-05T18:27:48.518" v="150" actId="5793"/>
          <ac:spMkLst>
            <pc:docMk/>
            <pc:sldMk cId="2453928404" sldId="295"/>
            <ac:spMk id="38" creationId="{63C47BBA-96B3-E57B-2DA3-E4E4194CB989}"/>
          </ac:spMkLst>
        </pc:spChg>
        <pc:spChg chg="mod">
          <ac:chgData name="Guillaume Lesur" userId="cdb45b52-b811-4338-85f2-a66c25d43418" providerId="ADAL" clId="{31A565AA-509E-45CF-A682-2164388EE738}" dt="2023-05-05T18:27:58.902" v="151"/>
          <ac:spMkLst>
            <pc:docMk/>
            <pc:sldMk cId="2453928404" sldId="295"/>
            <ac:spMk id="40" creationId="{7F4D9F23-0DFF-A624-180C-08A924471ADA}"/>
          </ac:spMkLst>
        </pc:spChg>
        <pc:spChg chg="mod">
          <ac:chgData name="Guillaume Lesur" userId="cdb45b52-b811-4338-85f2-a66c25d43418" providerId="ADAL" clId="{31A565AA-509E-45CF-A682-2164388EE738}" dt="2023-05-05T18:28:12.696" v="152"/>
          <ac:spMkLst>
            <pc:docMk/>
            <pc:sldMk cId="2453928404" sldId="295"/>
            <ac:spMk id="41" creationId="{BF34357C-29B9-2D58-23AE-F3ED3AB44AA4}"/>
          </ac:spMkLst>
        </pc:spChg>
      </pc:sldChg>
      <pc:sldMasterChg chg="delSp mod">
        <pc:chgData name="Guillaume Lesur" userId="cdb45b52-b811-4338-85f2-a66c25d43418" providerId="ADAL" clId="{31A565AA-509E-45CF-A682-2164388EE738}" dt="2023-05-05T18:25:46.605" v="129" actId="478"/>
        <pc:sldMasterMkLst>
          <pc:docMk/>
          <pc:sldMasterMk cId="880119443" sldId="2147483675"/>
        </pc:sldMasterMkLst>
        <pc:picChg chg="del">
          <ac:chgData name="Guillaume Lesur" userId="cdb45b52-b811-4338-85f2-a66c25d43418" providerId="ADAL" clId="{31A565AA-509E-45CF-A682-2164388EE738}" dt="2023-05-05T18:25:46.605" v="129" actId="478"/>
          <ac:picMkLst>
            <pc:docMk/>
            <pc:sldMasterMk cId="880119443" sldId="2147483675"/>
            <ac:picMk id="12" creationId="{B8B2B2DF-8C81-42BC-9FD5-E30FD1F45F52}"/>
          </ac:picMkLst>
        </pc:picChg>
      </pc:sldMasterChg>
      <pc:sldMasterChg chg="delSp mod">
        <pc:chgData name="Guillaume Lesur" userId="cdb45b52-b811-4338-85f2-a66c25d43418" providerId="ADAL" clId="{31A565AA-509E-45CF-A682-2164388EE738}" dt="2023-05-05T18:25:42.669" v="128" actId="478"/>
        <pc:sldMasterMkLst>
          <pc:docMk/>
          <pc:sldMasterMk cId="2156093164" sldId="2147483758"/>
        </pc:sldMasterMkLst>
        <pc:picChg chg="del">
          <ac:chgData name="Guillaume Lesur" userId="cdb45b52-b811-4338-85f2-a66c25d43418" providerId="ADAL" clId="{31A565AA-509E-45CF-A682-2164388EE738}" dt="2023-05-05T18:25:42.669" v="128" actId="478"/>
          <ac:picMkLst>
            <pc:docMk/>
            <pc:sldMasterMk cId="2156093164" sldId="2147483758"/>
            <ac:picMk id="10" creationId="{DCAF5154-209E-4C8C-8352-FB72C7E90123}"/>
          </ac:picMkLst>
        </pc:picChg>
      </pc:sldMasterChg>
      <pc:sldMasterChg chg="delSp mod">
        <pc:chgData name="Guillaume Lesur" userId="cdb45b52-b811-4338-85f2-a66c25d43418" providerId="ADAL" clId="{31A565AA-509E-45CF-A682-2164388EE738}" dt="2023-05-05T18:25:50.160" v="130" actId="478"/>
        <pc:sldMasterMkLst>
          <pc:docMk/>
          <pc:sldMasterMk cId="1157012942" sldId="2147483764"/>
        </pc:sldMasterMkLst>
        <pc:picChg chg="del">
          <ac:chgData name="Guillaume Lesur" userId="cdb45b52-b811-4338-85f2-a66c25d43418" providerId="ADAL" clId="{31A565AA-509E-45CF-A682-2164388EE738}" dt="2023-05-05T18:25:50.160" v="130" actId="478"/>
          <ac:picMkLst>
            <pc:docMk/>
            <pc:sldMasterMk cId="1157012942" sldId="2147483764"/>
            <ac:picMk id="12" creationId="{02700B81-7114-43DB-B207-ABFD706DFF34}"/>
          </ac:picMkLst>
        </pc:picChg>
      </pc:sldMasterChg>
      <pc:sldMasterChg chg="delSp mod modSldLayout">
        <pc:chgData name="Guillaume Lesur" userId="cdb45b52-b811-4338-85f2-a66c25d43418" providerId="ADAL" clId="{31A565AA-509E-45CF-A682-2164388EE738}" dt="2023-05-05T18:25:38.481" v="127" actId="478"/>
        <pc:sldMasterMkLst>
          <pc:docMk/>
          <pc:sldMasterMk cId="650387953" sldId="2147483782"/>
        </pc:sldMasterMkLst>
        <pc:picChg chg="del">
          <ac:chgData name="Guillaume Lesur" userId="cdb45b52-b811-4338-85f2-a66c25d43418" providerId="ADAL" clId="{31A565AA-509E-45CF-A682-2164388EE738}" dt="2023-05-05T18:25:38.481" v="127" actId="478"/>
          <ac:picMkLst>
            <pc:docMk/>
            <pc:sldMasterMk cId="650387953" sldId="2147483782"/>
            <ac:picMk id="4" creationId="{E966D8DD-0AF4-4295-A2E9-5CA9644AD564}"/>
          </ac:picMkLst>
        </pc:picChg>
        <pc:sldLayoutChg chg="delSp mod">
          <pc:chgData name="Guillaume Lesur" userId="cdb45b52-b811-4338-85f2-a66c25d43418" providerId="ADAL" clId="{31A565AA-509E-45CF-A682-2164388EE738}" dt="2023-05-05T18:25:32.013" v="126" actId="478"/>
          <pc:sldLayoutMkLst>
            <pc:docMk/>
            <pc:sldMasterMk cId="650387953" sldId="2147483782"/>
            <pc:sldLayoutMk cId="3964121715" sldId="2147483783"/>
          </pc:sldLayoutMkLst>
          <pc:picChg chg="del">
            <ac:chgData name="Guillaume Lesur" userId="cdb45b52-b811-4338-85f2-a66c25d43418" providerId="ADAL" clId="{31A565AA-509E-45CF-A682-2164388EE738}" dt="2023-05-05T18:25:32.013" v="126" actId="478"/>
            <ac:picMkLst>
              <pc:docMk/>
              <pc:sldMasterMk cId="650387953" sldId="2147483782"/>
              <pc:sldLayoutMk cId="3964121715" sldId="2147483783"/>
              <ac:picMk id="4" creationId="{A80CCC56-C917-4ED2-8A30-90D57DEB85F3}"/>
            </ac:picMkLst>
          </pc:picChg>
        </pc:sldLayoutChg>
      </pc:sldMasterChg>
      <pc:sldMasterChg chg="modTransition delSldLayout">
        <pc:chgData name="Guillaume Lesur" userId="cdb45b52-b811-4338-85f2-a66c25d43418" providerId="ADAL" clId="{31A565AA-509E-45CF-A682-2164388EE738}" dt="2023-05-05T18:26:19.463" v="132" actId="47"/>
        <pc:sldMasterMkLst>
          <pc:docMk/>
          <pc:sldMasterMk cId="992020575" sldId="2147483786"/>
        </pc:sldMasterMkLst>
        <pc:sldLayoutChg chg="del">
          <pc:chgData name="Guillaume Lesur" userId="cdb45b52-b811-4338-85f2-a66c25d43418" providerId="ADAL" clId="{31A565AA-509E-45CF-A682-2164388EE738}" dt="2023-05-05T18:26:19.463" v="132" actId="47"/>
          <pc:sldLayoutMkLst>
            <pc:docMk/>
            <pc:sldMasterMk cId="992020575" sldId="2147483786"/>
            <pc:sldLayoutMk cId="2136848376" sldId="2147483820"/>
          </pc:sldLayoutMkLst>
        </pc:sldLayoutChg>
      </pc:sldMasterChg>
    </pc:docChg>
  </pc:docChgLst>
  <pc:docChgLst>
    <pc:chgData name="Jonas Elysee" userId="1b4a9580-843a-4e79-9e6e-0d83a5c44f8d" providerId="ADAL" clId="{FAB0A460-D93D-437E-BCD0-662F450D174F}"/>
    <pc:docChg chg="custSel modSld">
      <pc:chgData name="Jonas Elysee" userId="1b4a9580-843a-4e79-9e6e-0d83a5c44f8d" providerId="ADAL" clId="{FAB0A460-D93D-437E-BCD0-662F450D174F}" dt="2023-02-21T15:33:24.772" v="2" actId="20577"/>
      <pc:docMkLst>
        <pc:docMk/>
      </pc:docMkLst>
      <pc:sldChg chg="modSp mod">
        <pc:chgData name="Jonas Elysee" userId="1b4a9580-843a-4e79-9e6e-0d83a5c44f8d" providerId="ADAL" clId="{FAB0A460-D93D-437E-BCD0-662F450D174F}" dt="2023-02-21T15:33:24.772" v="2" actId="20577"/>
        <pc:sldMkLst>
          <pc:docMk/>
          <pc:sldMk cId="1672788470" sldId="271"/>
        </pc:sldMkLst>
        <pc:spChg chg="mod">
          <ac:chgData name="Jonas Elysee" userId="1b4a9580-843a-4e79-9e6e-0d83a5c44f8d" providerId="ADAL" clId="{FAB0A460-D93D-437E-BCD0-662F450D174F}" dt="2023-02-21T15:33:24.772" v="2" actId="20577"/>
          <ac:spMkLst>
            <pc:docMk/>
            <pc:sldMk cId="1672788470" sldId="271"/>
            <ac:spMk id="3" creationId="{00000000-0000-0000-0000-000000000000}"/>
          </ac:spMkLst>
        </pc:spChg>
      </pc:sldChg>
    </pc:docChg>
  </pc:docChgLst>
  <pc:docChgLst>
    <pc:chgData name="Thibault Falise" userId="aa44064b-759a-4791-b89e-7c2290c350bc" providerId="ADAL" clId="{2DCD7373-9281-40C2-A574-FE107513FCA1}"/>
    <pc:docChg chg="modSld">
      <pc:chgData name="Thibault Falise" userId="aa44064b-759a-4791-b89e-7c2290c350bc" providerId="ADAL" clId="{2DCD7373-9281-40C2-A574-FE107513FCA1}" dt="2020-03-12T08:18:40.717" v="0"/>
      <pc:docMkLst>
        <pc:docMk/>
      </pc:docMkLst>
      <pc:sldChg chg="modTransition">
        <pc:chgData name="Thibault Falise" userId="aa44064b-759a-4791-b89e-7c2290c350bc" providerId="ADAL" clId="{2DCD7373-9281-40C2-A574-FE107513FCA1}" dt="2020-03-12T08:18:40.717" v="0"/>
        <pc:sldMkLst>
          <pc:docMk/>
          <pc:sldMk cId="287476560" sldId="287"/>
        </pc:sldMkLst>
      </pc:sldChg>
    </pc:docChg>
  </pc:docChgLst>
  <pc:docChgLst>
    <pc:chgData name="Christian LAGRANGE" userId="34898bb6-cd7a-4983-89af-c0636eca9387" providerId="ADAL" clId="{E7A82793-B37F-45C5-B08C-C75777B88A5D}"/>
    <pc:docChg chg="custSel modSld">
      <pc:chgData name="Christian LAGRANGE" userId="34898bb6-cd7a-4983-89af-c0636eca9387" providerId="ADAL" clId="{E7A82793-B37F-45C5-B08C-C75777B88A5D}" dt="2023-05-09T13:51:28.346" v="31"/>
      <pc:docMkLst>
        <pc:docMk/>
      </pc:docMkLst>
      <pc:sldChg chg="modSp mod">
        <pc:chgData name="Christian LAGRANGE" userId="34898bb6-cd7a-4983-89af-c0636eca9387" providerId="ADAL" clId="{E7A82793-B37F-45C5-B08C-C75777B88A5D}" dt="2023-05-09T13:46:25.111" v="5" actId="14100"/>
        <pc:sldMkLst>
          <pc:docMk/>
          <pc:sldMk cId="706415238" sldId="274"/>
        </pc:sldMkLst>
        <pc:spChg chg="mod">
          <ac:chgData name="Christian LAGRANGE" userId="34898bb6-cd7a-4983-89af-c0636eca9387" providerId="ADAL" clId="{E7A82793-B37F-45C5-B08C-C75777B88A5D}" dt="2023-05-09T13:46:25.111" v="5" actId="14100"/>
          <ac:spMkLst>
            <pc:docMk/>
            <pc:sldMk cId="706415238" sldId="274"/>
            <ac:spMk id="3" creationId="{00000000-0000-0000-0000-000000000000}"/>
          </ac:spMkLst>
        </pc:spChg>
      </pc:sldChg>
      <pc:sldChg chg="modSp mod">
        <pc:chgData name="Christian LAGRANGE" userId="34898bb6-cd7a-4983-89af-c0636eca9387" providerId="ADAL" clId="{E7A82793-B37F-45C5-B08C-C75777B88A5D}" dt="2023-05-09T13:47:20.201" v="8" actId="1076"/>
        <pc:sldMkLst>
          <pc:docMk/>
          <pc:sldMk cId="1494178492" sldId="276"/>
        </pc:sldMkLst>
        <pc:picChg chg="mod">
          <ac:chgData name="Christian LAGRANGE" userId="34898bb6-cd7a-4983-89af-c0636eca9387" providerId="ADAL" clId="{E7A82793-B37F-45C5-B08C-C75777B88A5D}" dt="2023-05-09T13:47:20.201" v="8" actId="1076"/>
          <ac:picMkLst>
            <pc:docMk/>
            <pc:sldMk cId="1494178492" sldId="276"/>
            <ac:picMk id="5" creationId="{00000000-0000-0000-0000-000000000000}"/>
          </ac:picMkLst>
        </pc:picChg>
        <pc:picChg chg="mod">
          <ac:chgData name="Christian LAGRANGE" userId="34898bb6-cd7a-4983-89af-c0636eca9387" providerId="ADAL" clId="{E7A82793-B37F-45C5-B08C-C75777B88A5D}" dt="2023-05-09T13:47:15.686" v="7" actId="1076"/>
          <ac:picMkLst>
            <pc:docMk/>
            <pc:sldMk cId="1494178492" sldId="276"/>
            <ac:picMk id="6" creationId="{00000000-0000-0000-0000-000000000000}"/>
          </ac:picMkLst>
        </pc:picChg>
      </pc:sldChg>
      <pc:sldChg chg="modSp mod">
        <pc:chgData name="Christian LAGRANGE" userId="34898bb6-cd7a-4983-89af-c0636eca9387" providerId="ADAL" clId="{E7A82793-B37F-45C5-B08C-C75777B88A5D}" dt="2023-05-09T13:47:58.713" v="10" actId="1076"/>
        <pc:sldMkLst>
          <pc:docMk/>
          <pc:sldMk cId="153938256" sldId="277"/>
        </pc:sldMkLst>
        <pc:spChg chg="mod">
          <ac:chgData name="Christian LAGRANGE" userId="34898bb6-cd7a-4983-89af-c0636eca9387" providerId="ADAL" clId="{E7A82793-B37F-45C5-B08C-C75777B88A5D}" dt="2023-05-09T13:47:51.046" v="9" actId="1076"/>
          <ac:spMkLst>
            <pc:docMk/>
            <pc:sldMk cId="153938256" sldId="277"/>
            <ac:spMk id="3" creationId="{00000000-0000-0000-0000-000000000000}"/>
          </ac:spMkLst>
        </pc:spChg>
        <pc:spChg chg="mod">
          <ac:chgData name="Christian LAGRANGE" userId="34898bb6-cd7a-4983-89af-c0636eca9387" providerId="ADAL" clId="{E7A82793-B37F-45C5-B08C-C75777B88A5D}" dt="2023-05-09T13:47:58.713" v="10" actId="1076"/>
          <ac:spMkLst>
            <pc:docMk/>
            <pc:sldMk cId="153938256" sldId="277"/>
            <ac:spMk id="9" creationId="{00000000-0000-0000-0000-000000000000}"/>
          </ac:spMkLst>
        </pc:spChg>
        <pc:picChg chg="mod">
          <ac:chgData name="Christian LAGRANGE" userId="34898bb6-cd7a-4983-89af-c0636eca9387" providerId="ADAL" clId="{E7A82793-B37F-45C5-B08C-C75777B88A5D}" dt="2023-05-09T13:47:58.713" v="10" actId="1076"/>
          <ac:picMkLst>
            <pc:docMk/>
            <pc:sldMk cId="153938256" sldId="277"/>
            <ac:picMk id="6" creationId="{9B45CF23-63D4-342B-3C2C-52A92DBF580D}"/>
          </ac:picMkLst>
        </pc:picChg>
        <pc:picChg chg="mod">
          <ac:chgData name="Christian LAGRANGE" userId="34898bb6-cd7a-4983-89af-c0636eca9387" providerId="ADAL" clId="{E7A82793-B37F-45C5-B08C-C75777B88A5D}" dt="2023-05-09T13:47:58.713" v="10" actId="1076"/>
          <ac:picMkLst>
            <pc:docMk/>
            <pc:sldMk cId="153938256" sldId="277"/>
            <ac:picMk id="11" creationId="{06B473A7-E004-B791-095E-7B2E9AA15576}"/>
          </ac:picMkLst>
        </pc:picChg>
      </pc:sldChg>
      <pc:sldChg chg="modSp mod modNotesTx">
        <pc:chgData name="Christian LAGRANGE" userId="34898bb6-cd7a-4983-89af-c0636eca9387" providerId="ADAL" clId="{E7A82793-B37F-45C5-B08C-C75777B88A5D}" dt="2023-05-09T13:51:28.346" v="31"/>
        <pc:sldMkLst>
          <pc:docMk/>
          <pc:sldMk cId="1422297999" sldId="278"/>
        </pc:sldMkLst>
        <pc:spChg chg="mod">
          <ac:chgData name="Christian LAGRANGE" userId="34898bb6-cd7a-4983-89af-c0636eca9387" providerId="ADAL" clId="{E7A82793-B37F-45C5-B08C-C75777B88A5D}" dt="2023-05-09T13:36:14.187" v="3" actId="14100"/>
          <ac:spMkLst>
            <pc:docMk/>
            <pc:sldMk cId="1422297999" sldId="278"/>
            <ac:spMk id="3" creationId="{00000000-0000-0000-0000-000000000000}"/>
          </ac:spMkLst>
        </pc:spChg>
        <pc:graphicFrameChg chg="mod">
          <ac:chgData name="Christian LAGRANGE" userId="34898bb6-cd7a-4983-89af-c0636eca9387" providerId="ADAL" clId="{E7A82793-B37F-45C5-B08C-C75777B88A5D}" dt="2023-05-09T13:36:06.881" v="2" actId="1076"/>
          <ac:graphicFrameMkLst>
            <pc:docMk/>
            <pc:sldMk cId="1422297999" sldId="278"/>
            <ac:graphicFrameMk id="5" creationId="{00000000-0000-0000-0000-00000000000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118A1-C8E0-43BE-8504-00BCF127277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AEAFA3-ADB5-4493-93E4-2790AB2322F7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rgbClr val="FCB019"/>
        </a:solidFill>
      </dgm:spPr>
      <dgm:t>
        <a:bodyPr/>
        <a:lstStyle/>
        <a:p>
          <a:r>
            <a:rPr lang="fr-FR" dirty="0"/>
            <a:t>Field</a:t>
          </a:r>
          <a:endParaRPr lang="en-US" dirty="0"/>
        </a:p>
      </dgm:t>
    </dgm:pt>
    <dgm:pt modelId="{CF0770F4-A43C-4F96-977B-865B17168FFB}" type="parTrans" cxnId="{A330888A-44B6-4792-A908-AF53B5C045CA}">
      <dgm:prSet/>
      <dgm:spPr/>
      <dgm:t>
        <a:bodyPr/>
        <a:lstStyle/>
        <a:p>
          <a:endParaRPr lang="en-US"/>
        </a:p>
      </dgm:t>
    </dgm:pt>
    <dgm:pt modelId="{014818C5-2908-4449-89F6-EB289EB46757}" type="sibTrans" cxnId="{A330888A-44B6-4792-A908-AF53B5C045CA}">
      <dgm:prSet/>
      <dgm:spPr/>
      <dgm:t>
        <a:bodyPr/>
        <a:lstStyle/>
        <a:p>
          <a:endParaRPr lang="en-US"/>
        </a:p>
      </dgm:t>
    </dgm:pt>
    <dgm:pt modelId="{FC64454A-20AF-4DEC-AFC8-5EF01A85E7FB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rgbClr val="FCB019"/>
        </a:solidFill>
      </dgm:spPr>
      <dgm:t>
        <a:bodyPr/>
        <a:lstStyle/>
        <a:p>
          <a:r>
            <a:rPr lang="fr-FR" dirty="0"/>
            <a:t>Method</a:t>
          </a:r>
          <a:endParaRPr lang="en-US" dirty="0"/>
        </a:p>
      </dgm:t>
    </dgm:pt>
    <dgm:pt modelId="{0D42AF95-3D3E-47A6-A8B5-04616E7AA4E0}" type="parTrans" cxnId="{3009378F-AD30-4E21-848D-83E84EBC5D34}">
      <dgm:prSet/>
      <dgm:spPr/>
      <dgm:t>
        <a:bodyPr/>
        <a:lstStyle/>
        <a:p>
          <a:endParaRPr lang="en-US"/>
        </a:p>
      </dgm:t>
    </dgm:pt>
    <dgm:pt modelId="{C3B00A76-BEEC-4D74-B150-54C8A2B0C305}" type="sibTrans" cxnId="{3009378F-AD30-4E21-848D-83E84EBC5D34}">
      <dgm:prSet/>
      <dgm:spPr/>
      <dgm:t>
        <a:bodyPr/>
        <a:lstStyle/>
        <a:p>
          <a:endParaRPr lang="en-US"/>
        </a:p>
      </dgm:t>
    </dgm:pt>
    <dgm:pt modelId="{BAD2042A-862B-42DD-AB6D-2EFE2C77CFFC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rgbClr val="C82027"/>
        </a:solidFill>
        <a:ln/>
      </dgm:spPr>
      <dgm:t>
        <a:bodyPr spcFirstLastPara="0" vert="horz" wrap="square" lIns="110490" tIns="110490" rIns="110490" bIns="110490" numCol="1" spcCol="1270" anchor="ctr" anchorCtr="0"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solidFill>
                <a:prstClr val="white"/>
              </a:solidFill>
              <a:latin typeface="Segoe UI"/>
              <a:ea typeface="+mn-ea"/>
              <a:cs typeface="+mn-cs"/>
            </a:rPr>
            <a:t>Event</a:t>
          </a:r>
          <a:endParaRPr lang="en-US" sz="2900" kern="1200" dirty="0">
            <a:solidFill>
              <a:prstClr val="white"/>
            </a:solidFill>
            <a:latin typeface="Segoe UI"/>
            <a:ea typeface="+mn-ea"/>
            <a:cs typeface="+mn-cs"/>
          </a:endParaRPr>
        </a:p>
      </dgm:t>
    </dgm:pt>
    <dgm:pt modelId="{CE8AC46C-F897-4591-8C68-2DD6E70F36C3}" type="parTrans" cxnId="{A47324E2-DD7C-41F1-94E8-07E0E15E6455}">
      <dgm:prSet/>
      <dgm:spPr/>
      <dgm:t>
        <a:bodyPr/>
        <a:lstStyle/>
        <a:p>
          <a:endParaRPr lang="en-US"/>
        </a:p>
      </dgm:t>
    </dgm:pt>
    <dgm:pt modelId="{5BBA0791-A464-4D5A-BA43-811D92F9CA24}" type="sibTrans" cxnId="{A47324E2-DD7C-41F1-94E8-07E0E15E6455}">
      <dgm:prSet/>
      <dgm:spPr/>
      <dgm:t>
        <a:bodyPr/>
        <a:lstStyle/>
        <a:p>
          <a:endParaRPr lang="en-US"/>
        </a:p>
      </dgm:t>
    </dgm:pt>
    <dgm:pt modelId="{C1430C22-3FED-4439-A687-AC0164D5D545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rgbClr val="C82027"/>
        </a:solidFill>
      </dgm:spPr>
      <dgm:t>
        <a:bodyPr/>
        <a:lstStyle/>
        <a:p>
          <a:r>
            <a:rPr lang="en-US" noProof="0" dirty="0"/>
            <a:t>Operator</a:t>
          </a:r>
        </a:p>
      </dgm:t>
    </dgm:pt>
    <dgm:pt modelId="{DB0E895B-1678-4326-B0D8-AD76C98BA743}" type="parTrans" cxnId="{FD4FB4AB-B23F-4292-A612-4F3B482C7641}">
      <dgm:prSet/>
      <dgm:spPr/>
      <dgm:t>
        <a:bodyPr/>
        <a:lstStyle/>
        <a:p>
          <a:endParaRPr lang="en-US"/>
        </a:p>
      </dgm:t>
    </dgm:pt>
    <dgm:pt modelId="{C075D0C7-1789-4691-8193-FE5F344C68CB}" type="sibTrans" cxnId="{FD4FB4AB-B23F-4292-A612-4F3B482C7641}">
      <dgm:prSet/>
      <dgm:spPr/>
      <dgm:t>
        <a:bodyPr/>
        <a:lstStyle/>
        <a:p>
          <a:endParaRPr lang="en-US"/>
        </a:p>
      </dgm:t>
    </dgm:pt>
    <dgm:pt modelId="{20C00322-3070-4C6C-B0C3-8C79EFE78448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rgbClr val="C82027"/>
        </a:solidFill>
      </dgm:spPr>
      <dgm:t>
        <a:bodyPr/>
        <a:lstStyle/>
        <a:p>
          <a:r>
            <a:rPr lang="fr-FR" dirty="0"/>
            <a:t>Indexer</a:t>
          </a:r>
          <a:endParaRPr lang="en-US" dirty="0"/>
        </a:p>
      </dgm:t>
    </dgm:pt>
    <dgm:pt modelId="{120B8F06-B963-4A60-B402-8EB53E899429}" type="parTrans" cxnId="{A6AD11AD-5EDB-4A61-9224-A3DF64A9F80B}">
      <dgm:prSet/>
      <dgm:spPr/>
      <dgm:t>
        <a:bodyPr/>
        <a:lstStyle/>
        <a:p>
          <a:endParaRPr lang="en-US"/>
        </a:p>
      </dgm:t>
    </dgm:pt>
    <dgm:pt modelId="{B05C5AA6-AAA7-4FB1-BBA5-AA6A8E3C9B5D}" type="sibTrans" cxnId="{A6AD11AD-5EDB-4A61-9224-A3DF64A9F80B}">
      <dgm:prSet/>
      <dgm:spPr/>
      <dgm:t>
        <a:bodyPr/>
        <a:lstStyle/>
        <a:p>
          <a:endParaRPr lang="en-US"/>
        </a:p>
      </dgm:t>
    </dgm:pt>
    <dgm:pt modelId="{A8F8F056-E1BC-431B-B766-89EC1F42CB58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rgbClr val="FCB019"/>
        </a:solidFill>
      </dgm:spPr>
      <dgm:t>
        <a:bodyPr/>
        <a:lstStyle/>
        <a:p>
          <a:r>
            <a:rPr lang="fr-FR" dirty="0"/>
            <a:t>Constant</a:t>
          </a:r>
          <a:endParaRPr lang="en-US" dirty="0"/>
        </a:p>
      </dgm:t>
    </dgm:pt>
    <dgm:pt modelId="{82073CD5-F5BD-4268-BE82-A6AFCCF08684}" type="parTrans" cxnId="{517559E7-E6D2-4D1C-BFC1-43006C786CBE}">
      <dgm:prSet/>
      <dgm:spPr/>
      <dgm:t>
        <a:bodyPr/>
        <a:lstStyle/>
        <a:p>
          <a:endParaRPr lang="en-US"/>
        </a:p>
      </dgm:t>
    </dgm:pt>
    <dgm:pt modelId="{1CC06182-A208-4905-9943-F9B537399DF9}" type="sibTrans" cxnId="{517559E7-E6D2-4D1C-BFC1-43006C786CBE}">
      <dgm:prSet/>
      <dgm:spPr/>
      <dgm:t>
        <a:bodyPr/>
        <a:lstStyle/>
        <a:p>
          <a:endParaRPr lang="en-US"/>
        </a:p>
      </dgm:t>
    </dgm:pt>
    <dgm:pt modelId="{58C98B4D-A692-4A54-9B10-0BB2469BCC7B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rgbClr val="FCB019"/>
        </a:solidFill>
      </dgm:spPr>
      <dgm:t>
        <a:bodyPr/>
        <a:lstStyle/>
        <a:p>
          <a:r>
            <a:rPr lang="en-US" noProof="0" dirty="0"/>
            <a:t>Property</a:t>
          </a:r>
        </a:p>
      </dgm:t>
    </dgm:pt>
    <dgm:pt modelId="{FD8F3986-F4CA-48A3-82F2-01006BC8681D}" type="parTrans" cxnId="{43B46876-7C0A-4210-AE5D-7203FC87C378}">
      <dgm:prSet/>
      <dgm:spPr/>
      <dgm:t>
        <a:bodyPr/>
        <a:lstStyle/>
        <a:p>
          <a:endParaRPr lang="en-US"/>
        </a:p>
      </dgm:t>
    </dgm:pt>
    <dgm:pt modelId="{EE510FCD-0FE0-4154-B7C2-E0ACC455240A}" type="sibTrans" cxnId="{43B46876-7C0A-4210-AE5D-7203FC87C378}">
      <dgm:prSet/>
      <dgm:spPr/>
      <dgm:t>
        <a:bodyPr/>
        <a:lstStyle/>
        <a:p>
          <a:endParaRPr lang="en-US"/>
        </a:p>
      </dgm:t>
    </dgm:pt>
    <dgm:pt modelId="{70C4C59D-F5E7-41E7-8BA0-D5EC22A0B85D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rgbClr val="FCB019"/>
        </a:solidFill>
      </dgm:spPr>
      <dgm:t>
        <a:bodyPr/>
        <a:lstStyle/>
        <a:p>
          <a:r>
            <a:rPr lang="en-US" noProof="0" dirty="0"/>
            <a:t>Constructor</a:t>
          </a:r>
        </a:p>
      </dgm:t>
    </dgm:pt>
    <dgm:pt modelId="{B7F6DE1A-C53D-4A27-8F89-624A33FF620C}" type="parTrans" cxnId="{119DC5C3-48E0-4E7C-9FD5-BD32B101AE0C}">
      <dgm:prSet/>
      <dgm:spPr/>
      <dgm:t>
        <a:bodyPr/>
        <a:lstStyle/>
        <a:p>
          <a:endParaRPr lang="en-US"/>
        </a:p>
      </dgm:t>
    </dgm:pt>
    <dgm:pt modelId="{C8159333-1DF1-435C-BF97-CC712707A97A}" type="sibTrans" cxnId="{119DC5C3-48E0-4E7C-9FD5-BD32B101AE0C}">
      <dgm:prSet/>
      <dgm:spPr/>
      <dgm:t>
        <a:bodyPr/>
        <a:lstStyle/>
        <a:p>
          <a:endParaRPr lang="en-US"/>
        </a:p>
      </dgm:t>
    </dgm:pt>
    <dgm:pt modelId="{323C4724-6CFD-49DC-A183-0B97B868C452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E74D24"/>
        </a:solidFill>
      </dgm:spPr>
      <dgm:t>
        <a:bodyPr/>
        <a:lstStyle/>
        <a:p>
          <a:r>
            <a:rPr lang="fr-FR" dirty="0"/>
            <a:t>Destructor</a:t>
          </a:r>
          <a:endParaRPr lang="en-US" dirty="0"/>
        </a:p>
      </dgm:t>
    </dgm:pt>
    <dgm:pt modelId="{F017F82C-9C65-4B24-95E3-824AAC094F67}" type="parTrans" cxnId="{AB3EF22E-BC49-4345-B50F-4C26FB4D50B3}">
      <dgm:prSet/>
      <dgm:spPr/>
      <dgm:t>
        <a:bodyPr/>
        <a:lstStyle/>
        <a:p>
          <a:endParaRPr lang="en-US"/>
        </a:p>
      </dgm:t>
    </dgm:pt>
    <dgm:pt modelId="{FD36F08C-E592-405B-900C-61EE89C25DA0}" type="sibTrans" cxnId="{AB3EF22E-BC49-4345-B50F-4C26FB4D50B3}">
      <dgm:prSet/>
      <dgm:spPr/>
      <dgm:t>
        <a:bodyPr/>
        <a:lstStyle/>
        <a:p>
          <a:endParaRPr lang="en-US"/>
        </a:p>
      </dgm:t>
    </dgm:pt>
    <dgm:pt modelId="{0EA028DE-E6F7-4756-B40C-851B3AF402D6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rgbClr val="C82027"/>
        </a:solidFill>
      </dgm:spPr>
      <dgm:t>
        <a:bodyPr/>
        <a:lstStyle/>
        <a:p>
          <a:r>
            <a:rPr lang="en-US" noProof="0" dirty="0"/>
            <a:t>Nested types</a:t>
          </a:r>
        </a:p>
      </dgm:t>
    </dgm:pt>
    <dgm:pt modelId="{017A4738-CD78-4EF1-A074-0CD4A6EA3B1E}" type="parTrans" cxnId="{44FDCE70-93D0-412D-B495-6B5F4B6E86A4}">
      <dgm:prSet/>
      <dgm:spPr/>
      <dgm:t>
        <a:bodyPr/>
        <a:lstStyle/>
        <a:p>
          <a:endParaRPr lang="en-US"/>
        </a:p>
      </dgm:t>
    </dgm:pt>
    <dgm:pt modelId="{0E608248-6B80-4729-9813-987C9A020333}" type="sibTrans" cxnId="{44FDCE70-93D0-412D-B495-6B5F4B6E86A4}">
      <dgm:prSet/>
      <dgm:spPr/>
      <dgm:t>
        <a:bodyPr/>
        <a:lstStyle/>
        <a:p>
          <a:endParaRPr lang="en-US"/>
        </a:p>
      </dgm:t>
    </dgm:pt>
    <dgm:pt modelId="{0BA2008A-7716-41A7-BB34-3F42AFBD4F71}" type="pres">
      <dgm:prSet presAssocID="{E2B118A1-C8E0-43BE-8504-00BCF127277A}" presName="diagram" presStyleCnt="0">
        <dgm:presLayoutVars>
          <dgm:dir/>
          <dgm:resizeHandles val="exact"/>
        </dgm:presLayoutVars>
      </dgm:prSet>
      <dgm:spPr/>
    </dgm:pt>
    <dgm:pt modelId="{28129727-FDE5-4F37-ADC8-15606A4045B1}" type="pres">
      <dgm:prSet presAssocID="{8EAEAFA3-ADB5-4493-93E4-2790AB2322F7}" presName="node" presStyleLbl="node1" presStyleIdx="0" presStyleCnt="10">
        <dgm:presLayoutVars>
          <dgm:bulletEnabled val="1"/>
        </dgm:presLayoutVars>
      </dgm:prSet>
      <dgm:spPr/>
    </dgm:pt>
    <dgm:pt modelId="{1A17746F-7C20-4B86-950A-85625797ACF9}" type="pres">
      <dgm:prSet presAssocID="{014818C5-2908-4449-89F6-EB289EB46757}" presName="sibTrans" presStyleCnt="0"/>
      <dgm:spPr/>
    </dgm:pt>
    <dgm:pt modelId="{EEF38A4E-930B-4B0C-94CA-A981B6E6CA9A}" type="pres">
      <dgm:prSet presAssocID="{A8F8F056-E1BC-431B-B766-89EC1F42CB58}" presName="node" presStyleLbl="node1" presStyleIdx="1" presStyleCnt="10">
        <dgm:presLayoutVars>
          <dgm:bulletEnabled val="1"/>
        </dgm:presLayoutVars>
      </dgm:prSet>
      <dgm:spPr/>
    </dgm:pt>
    <dgm:pt modelId="{20C4547C-08C7-4A60-B4AC-459ED3A0B703}" type="pres">
      <dgm:prSet presAssocID="{1CC06182-A208-4905-9943-F9B537399DF9}" presName="sibTrans" presStyleCnt="0"/>
      <dgm:spPr/>
    </dgm:pt>
    <dgm:pt modelId="{BFF7166C-2001-4AE9-836C-B0A40B8F51F0}" type="pres">
      <dgm:prSet presAssocID="{58C98B4D-A692-4A54-9B10-0BB2469BCC7B}" presName="node" presStyleLbl="node1" presStyleIdx="2" presStyleCnt="10">
        <dgm:presLayoutVars>
          <dgm:bulletEnabled val="1"/>
        </dgm:presLayoutVars>
      </dgm:prSet>
      <dgm:spPr/>
    </dgm:pt>
    <dgm:pt modelId="{9E510F4D-2E92-499A-9F35-A955399C7FB2}" type="pres">
      <dgm:prSet presAssocID="{EE510FCD-0FE0-4154-B7C2-E0ACC455240A}" presName="sibTrans" presStyleCnt="0"/>
      <dgm:spPr/>
    </dgm:pt>
    <dgm:pt modelId="{43631BFF-6A42-428C-84AC-E951E923D134}" type="pres">
      <dgm:prSet presAssocID="{FC64454A-20AF-4DEC-AFC8-5EF01A85E7FB}" presName="node" presStyleLbl="node1" presStyleIdx="3" presStyleCnt="10">
        <dgm:presLayoutVars>
          <dgm:bulletEnabled val="1"/>
        </dgm:presLayoutVars>
      </dgm:prSet>
      <dgm:spPr/>
    </dgm:pt>
    <dgm:pt modelId="{1EA36272-2203-4406-A60F-DB3CDF8AFF39}" type="pres">
      <dgm:prSet presAssocID="{C3B00A76-BEEC-4D74-B150-54C8A2B0C305}" presName="sibTrans" presStyleCnt="0"/>
      <dgm:spPr/>
    </dgm:pt>
    <dgm:pt modelId="{DB272742-0CAC-44A9-AB14-FEB419D9829C}" type="pres">
      <dgm:prSet presAssocID="{BAD2042A-862B-42DD-AB6D-2EFE2C77CFFC}" presName="node" presStyleLbl="node1" presStyleIdx="4" presStyleCnt="10">
        <dgm:presLayoutVars>
          <dgm:bulletEnabled val="1"/>
        </dgm:presLayoutVars>
      </dgm:prSet>
      <dgm:spPr>
        <a:xfrm>
          <a:off x="461272" y="1523442"/>
          <a:ext cx="2174088" cy="1304452"/>
        </a:xfrm>
        <a:prstGeom prst="rect">
          <a:avLst/>
        </a:prstGeom>
      </dgm:spPr>
    </dgm:pt>
    <dgm:pt modelId="{2FF776C9-ABB2-4F24-8CB1-F88A02DE7124}" type="pres">
      <dgm:prSet presAssocID="{5BBA0791-A464-4D5A-BA43-811D92F9CA24}" presName="sibTrans" presStyleCnt="0"/>
      <dgm:spPr/>
    </dgm:pt>
    <dgm:pt modelId="{9F11E493-A24E-42FA-AC0F-E483BEBC662D}" type="pres">
      <dgm:prSet presAssocID="{C1430C22-3FED-4439-A687-AC0164D5D545}" presName="node" presStyleLbl="node1" presStyleIdx="5" presStyleCnt="10">
        <dgm:presLayoutVars>
          <dgm:bulletEnabled val="1"/>
        </dgm:presLayoutVars>
      </dgm:prSet>
      <dgm:spPr/>
    </dgm:pt>
    <dgm:pt modelId="{B8A79353-96D4-4DBB-BCB2-5676BEE07623}" type="pres">
      <dgm:prSet presAssocID="{C075D0C7-1789-4691-8193-FE5F344C68CB}" presName="sibTrans" presStyleCnt="0"/>
      <dgm:spPr/>
    </dgm:pt>
    <dgm:pt modelId="{F6115C56-56D8-42A7-B832-C4D21530DFF5}" type="pres">
      <dgm:prSet presAssocID="{20C00322-3070-4C6C-B0C3-8C79EFE78448}" presName="node" presStyleLbl="node1" presStyleIdx="6" presStyleCnt="10">
        <dgm:presLayoutVars>
          <dgm:bulletEnabled val="1"/>
        </dgm:presLayoutVars>
      </dgm:prSet>
      <dgm:spPr/>
    </dgm:pt>
    <dgm:pt modelId="{93F05ADB-CD84-475B-9100-33E320735EF2}" type="pres">
      <dgm:prSet presAssocID="{B05C5AA6-AAA7-4FB1-BBA5-AA6A8E3C9B5D}" presName="sibTrans" presStyleCnt="0"/>
      <dgm:spPr/>
    </dgm:pt>
    <dgm:pt modelId="{E1FEE54C-C614-4837-A0A8-7B23286EAD7D}" type="pres">
      <dgm:prSet presAssocID="{70C4C59D-F5E7-41E7-8BA0-D5EC22A0B85D}" presName="node" presStyleLbl="node1" presStyleIdx="7" presStyleCnt="10">
        <dgm:presLayoutVars>
          <dgm:bulletEnabled val="1"/>
        </dgm:presLayoutVars>
      </dgm:prSet>
      <dgm:spPr/>
    </dgm:pt>
    <dgm:pt modelId="{8D00D282-13F1-4287-965F-6554F29F5134}" type="pres">
      <dgm:prSet presAssocID="{C8159333-1DF1-435C-BF97-CC712707A97A}" presName="sibTrans" presStyleCnt="0"/>
      <dgm:spPr/>
    </dgm:pt>
    <dgm:pt modelId="{0E64C45F-FE77-44F8-A362-E29E96C19534}" type="pres">
      <dgm:prSet presAssocID="{323C4724-6CFD-49DC-A183-0B97B868C452}" presName="node" presStyleLbl="node1" presStyleIdx="8" presStyleCnt="10">
        <dgm:presLayoutVars>
          <dgm:bulletEnabled val="1"/>
        </dgm:presLayoutVars>
      </dgm:prSet>
      <dgm:spPr/>
    </dgm:pt>
    <dgm:pt modelId="{5D8AFB99-28B6-4061-A936-6BCF0D454B02}" type="pres">
      <dgm:prSet presAssocID="{FD36F08C-E592-405B-900C-61EE89C25DA0}" presName="sibTrans" presStyleCnt="0"/>
      <dgm:spPr/>
    </dgm:pt>
    <dgm:pt modelId="{45845A43-6816-4584-8AE5-BB37AD7E8FCE}" type="pres">
      <dgm:prSet presAssocID="{0EA028DE-E6F7-4756-B40C-851B3AF402D6}" presName="node" presStyleLbl="node1" presStyleIdx="9" presStyleCnt="10">
        <dgm:presLayoutVars>
          <dgm:bulletEnabled val="1"/>
        </dgm:presLayoutVars>
      </dgm:prSet>
      <dgm:spPr/>
    </dgm:pt>
  </dgm:ptLst>
  <dgm:cxnLst>
    <dgm:cxn modelId="{21F2700D-DAF8-4CAC-B4A7-BAFCFB306766}" type="presOf" srcId="{FC64454A-20AF-4DEC-AFC8-5EF01A85E7FB}" destId="{43631BFF-6A42-428C-84AC-E951E923D134}" srcOrd="0" destOrd="0" presId="urn:microsoft.com/office/officeart/2005/8/layout/default"/>
    <dgm:cxn modelId="{F4176613-5C5B-4E3E-94D6-EF9133E44975}" type="presOf" srcId="{20C00322-3070-4C6C-B0C3-8C79EFE78448}" destId="{F6115C56-56D8-42A7-B832-C4D21530DFF5}" srcOrd="0" destOrd="0" presId="urn:microsoft.com/office/officeart/2005/8/layout/default"/>
    <dgm:cxn modelId="{ACB0F023-68AC-4E44-BDFE-86F2BE1B40C4}" type="presOf" srcId="{323C4724-6CFD-49DC-A183-0B97B868C452}" destId="{0E64C45F-FE77-44F8-A362-E29E96C19534}" srcOrd="0" destOrd="0" presId="urn:microsoft.com/office/officeart/2005/8/layout/default"/>
    <dgm:cxn modelId="{AB3EF22E-BC49-4345-B50F-4C26FB4D50B3}" srcId="{E2B118A1-C8E0-43BE-8504-00BCF127277A}" destId="{323C4724-6CFD-49DC-A183-0B97B868C452}" srcOrd="8" destOrd="0" parTransId="{F017F82C-9C65-4B24-95E3-824AAC094F67}" sibTransId="{FD36F08C-E592-405B-900C-61EE89C25DA0}"/>
    <dgm:cxn modelId="{3DB7B837-08FF-466E-B0F9-1A2B857040FD}" type="presOf" srcId="{70C4C59D-F5E7-41E7-8BA0-D5EC22A0B85D}" destId="{E1FEE54C-C614-4837-A0A8-7B23286EAD7D}" srcOrd="0" destOrd="0" presId="urn:microsoft.com/office/officeart/2005/8/layout/default"/>
    <dgm:cxn modelId="{D187D23E-07FF-4EC4-872C-7020A218E61F}" type="presOf" srcId="{58C98B4D-A692-4A54-9B10-0BB2469BCC7B}" destId="{BFF7166C-2001-4AE9-836C-B0A40B8F51F0}" srcOrd="0" destOrd="0" presId="urn:microsoft.com/office/officeart/2005/8/layout/default"/>
    <dgm:cxn modelId="{44FDCE70-93D0-412D-B495-6B5F4B6E86A4}" srcId="{E2B118A1-C8E0-43BE-8504-00BCF127277A}" destId="{0EA028DE-E6F7-4756-B40C-851B3AF402D6}" srcOrd="9" destOrd="0" parTransId="{017A4738-CD78-4EF1-A074-0CD4A6EA3B1E}" sibTransId="{0E608248-6B80-4729-9813-987C9A020333}"/>
    <dgm:cxn modelId="{43B46876-7C0A-4210-AE5D-7203FC87C378}" srcId="{E2B118A1-C8E0-43BE-8504-00BCF127277A}" destId="{58C98B4D-A692-4A54-9B10-0BB2469BCC7B}" srcOrd="2" destOrd="0" parTransId="{FD8F3986-F4CA-48A3-82F2-01006BC8681D}" sibTransId="{EE510FCD-0FE0-4154-B7C2-E0ACC455240A}"/>
    <dgm:cxn modelId="{0CD97D76-326F-4766-AF4A-8DB800B1F03C}" type="presOf" srcId="{E2B118A1-C8E0-43BE-8504-00BCF127277A}" destId="{0BA2008A-7716-41A7-BB34-3F42AFBD4F71}" srcOrd="0" destOrd="0" presId="urn:microsoft.com/office/officeart/2005/8/layout/default"/>
    <dgm:cxn modelId="{8BD83C57-E6BB-4AC0-81A9-C7AD0240D66E}" type="presOf" srcId="{BAD2042A-862B-42DD-AB6D-2EFE2C77CFFC}" destId="{DB272742-0CAC-44A9-AB14-FEB419D9829C}" srcOrd="0" destOrd="0" presId="urn:microsoft.com/office/officeart/2005/8/layout/default"/>
    <dgm:cxn modelId="{A330888A-44B6-4792-A908-AF53B5C045CA}" srcId="{E2B118A1-C8E0-43BE-8504-00BCF127277A}" destId="{8EAEAFA3-ADB5-4493-93E4-2790AB2322F7}" srcOrd="0" destOrd="0" parTransId="{CF0770F4-A43C-4F96-977B-865B17168FFB}" sibTransId="{014818C5-2908-4449-89F6-EB289EB46757}"/>
    <dgm:cxn modelId="{3009378F-AD30-4E21-848D-83E84EBC5D34}" srcId="{E2B118A1-C8E0-43BE-8504-00BCF127277A}" destId="{FC64454A-20AF-4DEC-AFC8-5EF01A85E7FB}" srcOrd="3" destOrd="0" parTransId="{0D42AF95-3D3E-47A6-A8B5-04616E7AA4E0}" sibTransId="{C3B00A76-BEEC-4D74-B150-54C8A2B0C305}"/>
    <dgm:cxn modelId="{FD4FB4AB-B23F-4292-A612-4F3B482C7641}" srcId="{E2B118A1-C8E0-43BE-8504-00BCF127277A}" destId="{C1430C22-3FED-4439-A687-AC0164D5D545}" srcOrd="5" destOrd="0" parTransId="{DB0E895B-1678-4326-B0D8-AD76C98BA743}" sibTransId="{C075D0C7-1789-4691-8193-FE5F344C68CB}"/>
    <dgm:cxn modelId="{A6AD11AD-5EDB-4A61-9224-A3DF64A9F80B}" srcId="{E2B118A1-C8E0-43BE-8504-00BCF127277A}" destId="{20C00322-3070-4C6C-B0C3-8C79EFE78448}" srcOrd="6" destOrd="0" parTransId="{120B8F06-B963-4A60-B402-8EB53E899429}" sibTransId="{B05C5AA6-AAA7-4FB1-BBA5-AA6A8E3C9B5D}"/>
    <dgm:cxn modelId="{E7068EC0-59D9-409A-BEA3-BB6D798B1612}" type="presOf" srcId="{0EA028DE-E6F7-4756-B40C-851B3AF402D6}" destId="{45845A43-6816-4584-8AE5-BB37AD7E8FCE}" srcOrd="0" destOrd="0" presId="urn:microsoft.com/office/officeart/2005/8/layout/default"/>
    <dgm:cxn modelId="{119DC5C3-48E0-4E7C-9FD5-BD32B101AE0C}" srcId="{E2B118A1-C8E0-43BE-8504-00BCF127277A}" destId="{70C4C59D-F5E7-41E7-8BA0-D5EC22A0B85D}" srcOrd="7" destOrd="0" parTransId="{B7F6DE1A-C53D-4A27-8F89-624A33FF620C}" sibTransId="{C8159333-1DF1-435C-BF97-CC712707A97A}"/>
    <dgm:cxn modelId="{73A102C9-D9C4-44AF-92FE-75477B1170C1}" type="presOf" srcId="{C1430C22-3FED-4439-A687-AC0164D5D545}" destId="{9F11E493-A24E-42FA-AC0F-E483BEBC662D}" srcOrd="0" destOrd="0" presId="urn:microsoft.com/office/officeart/2005/8/layout/default"/>
    <dgm:cxn modelId="{B3AF4BC9-C705-4F34-BFCA-65D930C8196A}" type="presOf" srcId="{8EAEAFA3-ADB5-4493-93E4-2790AB2322F7}" destId="{28129727-FDE5-4F37-ADC8-15606A4045B1}" srcOrd="0" destOrd="0" presId="urn:microsoft.com/office/officeart/2005/8/layout/default"/>
    <dgm:cxn modelId="{A47324E2-DD7C-41F1-94E8-07E0E15E6455}" srcId="{E2B118A1-C8E0-43BE-8504-00BCF127277A}" destId="{BAD2042A-862B-42DD-AB6D-2EFE2C77CFFC}" srcOrd="4" destOrd="0" parTransId="{CE8AC46C-F897-4591-8C68-2DD6E70F36C3}" sibTransId="{5BBA0791-A464-4D5A-BA43-811D92F9CA24}"/>
    <dgm:cxn modelId="{517559E7-E6D2-4D1C-BFC1-43006C786CBE}" srcId="{E2B118A1-C8E0-43BE-8504-00BCF127277A}" destId="{A8F8F056-E1BC-431B-B766-89EC1F42CB58}" srcOrd="1" destOrd="0" parTransId="{82073CD5-F5BD-4268-BE82-A6AFCCF08684}" sibTransId="{1CC06182-A208-4905-9943-F9B537399DF9}"/>
    <dgm:cxn modelId="{FB5CD9F0-6D08-406A-9253-C876C2C8F4EF}" type="presOf" srcId="{A8F8F056-E1BC-431B-B766-89EC1F42CB58}" destId="{EEF38A4E-930B-4B0C-94CA-A981B6E6CA9A}" srcOrd="0" destOrd="0" presId="urn:microsoft.com/office/officeart/2005/8/layout/default"/>
    <dgm:cxn modelId="{FCACB2B1-CB05-4D75-9A48-9DFC0BD6CA10}" type="presParOf" srcId="{0BA2008A-7716-41A7-BB34-3F42AFBD4F71}" destId="{28129727-FDE5-4F37-ADC8-15606A4045B1}" srcOrd="0" destOrd="0" presId="urn:microsoft.com/office/officeart/2005/8/layout/default"/>
    <dgm:cxn modelId="{4F35B536-F350-4A28-8E15-45496F3A5873}" type="presParOf" srcId="{0BA2008A-7716-41A7-BB34-3F42AFBD4F71}" destId="{1A17746F-7C20-4B86-950A-85625797ACF9}" srcOrd="1" destOrd="0" presId="urn:microsoft.com/office/officeart/2005/8/layout/default"/>
    <dgm:cxn modelId="{B12DCD47-6844-4ACB-B4C0-0F0E6E9FD843}" type="presParOf" srcId="{0BA2008A-7716-41A7-BB34-3F42AFBD4F71}" destId="{EEF38A4E-930B-4B0C-94CA-A981B6E6CA9A}" srcOrd="2" destOrd="0" presId="urn:microsoft.com/office/officeart/2005/8/layout/default"/>
    <dgm:cxn modelId="{B6CF483F-3159-459D-983C-C8781FA506B4}" type="presParOf" srcId="{0BA2008A-7716-41A7-BB34-3F42AFBD4F71}" destId="{20C4547C-08C7-4A60-B4AC-459ED3A0B703}" srcOrd="3" destOrd="0" presId="urn:microsoft.com/office/officeart/2005/8/layout/default"/>
    <dgm:cxn modelId="{A595190D-446B-41DC-9144-838976DF37DF}" type="presParOf" srcId="{0BA2008A-7716-41A7-BB34-3F42AFBD4F71}" destId="{BFF7166C-2001-4AE9-836C-B0A40B8F51F0}" srcOrd="4" destOrd="0" presId="urn:microsoft.com/office/officeart/2005/8/layout/default"/>
    <dgm:cxn modelId="{926098FA-F59A-4A27-A80A-043CA2DBDBDD}" type="presParOf" srcId="{0BA2008A-7716-41A7-BB34-3F42AFBD4F71}" destId="{9E510F4D-2E92-499A-9F35-A955399C7FB2}" srcOrd="5" destOrd="0" presId="urn:microsoft.com/office/officeart/2005/8/layout/default"/>
    <dgm:cxn modelId="{AEC6A02F-0611-46F6-B645-7B159BFCCD27}" type="presParOf" srcId="{0BA2008A-7716-41A7-BB34-3F42AFBD4F71}" destId="{43631BFF-6A42-428C-84AC-E951E923D134}" srcOrd="6" destOrd="0" presId="urn:microsoft.com/office/officeart/2005/8/layout/default"/>
    <dgm:cxn modelId="{34C8E441-AC22-45F7-A5ED-04A58F983A08}" type="presParOf" srcId="{0BA2008A-7716-41A7-BB34-3F42AFBD4F71}" destId="{1EA36272-2203-4406-A60F-DB3CDF8AFF39}" srcOrd="7" destOrd="0" presId="urn:microsoft.com/office/officeart/2005/8/layout/default"/>
    <dgm:cxn modelId="{E7C90F2C-3344-4C39-8DE2-1B5C713AD4D9}" type="presParOf" srcId="{0BA2008A-7716-41A7-BB34-3F42AFBD4F71}" destId="{DB272742-0CAC-44A9-AB14-FEB419D9829C}" srcOrd="8" destOrd="0" presId="urn:microsoft.com/office/officeart/2005/8/layout/default"/>
    <dgm:cxn modelId="{3BB5426E-49C2-4AAE-A7AA-0A6EBF9EB552}" type="presParOf" srcId="{0BA2008A-7716-41A7-BB34-3F42AFBD4F71}" destId="{2FF776C9-ABB2-4F24-8CB1-F88A02DE7124}" srcOrd="9" destOrd="0" presId="urn:microsoft.com/office/officeart/2005/8/layout/default"/>
    <dgm:cxn modelId="{E7E2CDF7-1C88-486C-A4B1-0D1E14ED7BFC}" type="presParOf" srcId="{0BA2008A-7716-41A7-BB34-3F42AFBD4F71}" destId="{9F11E493-A24E-42FA-AC0F-E483BEBC662D}" srcOrd="10" destOrd="0" presId="urn:microsoft.com/office/officeart/2005/8/layout/default"/>
    <dgm:cxn modelId="{085A9E9F-7FEA-48BA-9358-D15AAB024F46}" type="presParOf" srcId="{0BA2008A-7716-41A7-BB34-3F42AFBD4F71}" destId="{B8A79353-96D4-4DBB-BCB2-5676BEE07623}" srcOrd="11" destOrd="0" presId="urn:microsoft.com/office/officeart/2005/8/layout/default"/>
    <dgm:cxn modelId="{18E034C5-9323-4746-8094-F00FE357252F}" type="presParOf" srcId="{0BA2008A-7716-41A7-BB34-3F42AFBD4F71}" destId="{F6115C56-56D8-42A7-B832-C4D21530DFF5}" srcOrd="12" destOrd="0" presId="urn:microsoft.com/office/officeart/2005/8/layout/default"/>
    <dgm:cxn modelId="{7737AD65-8F2F-4177-9E53-0B9AE6B39782}" type="presParOf" srcId="{0BA2008A-7716-41A7-BB34-3F42AFBD4F71}" destId="{93F05ADB-CD84-475B-9100-33E320735EF2}" srcOrd="13" destOrd="0" presId="urn:microsoft.com/office/officeart/2005/8/layout/default"/>
    <dgm:cxn modelId="{6479013D-0EB9-4F3A-8F75-05BA6C2057D9}" type="presParOf" srcId="{0BA2008A-7716-41A7-BB34-3F42AFBD4F71}" destId="{E1FEE54C-C614-4837-A0A8-7B23286EAD7D}" srcOrd="14" destOrd="0" presId="urn:microsoft.com/office/officeart/2005/8/layout/default"/>
    <dgm:cxn modelId="{C04B70E7-BAB6-4ACE-9CE7-D72BCCC5AAE8}" type="presParOf" srcId="{0BA2008A-7716-41A7-BB34-3F42AFBD4F71}" destId="{8D00D282-13F1-4287-965F-6554F29F5134}" srcOrd="15" destOrd="0" presId="urn:microsoft.com/office/officeart/2005/8/layout/default"/>
    <dgm:cxn modelId="{D74A028E-D5E1-48F5-A258-C1EC69A06AAC}" type="presParOf" srcId="{0BA2008A-7716-41A7-BB34-3F42AFBD4F71}" destId="{0E64C45F-FE77-44F8-A362-E29E96C19534}" srcOrd="16" destOrd="0" presId="urn:microsoft.com/office/officeart/2005/8/layout/default"/>
    <dgm:cxn modelId="{83009AEE-0B01-488D-89C8-6A520BF3B891}" type="presParOf" srcId="{0BA2008A-7716-41A7-BB34-3F42AFBD4F71}" destId="{5D8AFB99-28B6-4061-A936-6BCF0D454B02}" srcOrd="17" destOrd="0" presId="urn:microsoft.com/office/officeart/2005/8/layout/default"/>
    <dgm:cxn modelId="{F0CE00AF-5CBB-4B72-A3AD-C7144224FF37}" type="presParOf" srcId="{0BA2008A-7716-41A7-BB34-3F42AFBD4F71}" destId="{45845A43-6816-4584-8AE5-BB37AD7E8FCE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3C897E-187D-4B70-A2BD-757D3F93078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725128-FD59-48E8-904C-17D13DC9DC77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+</a:t>
          </a:r>
          <a:endParaRPr lang="en-US" dirty="0"/>
        </a:p>
      </dgm:t>
    </dgm:pt>
    <dgm:pt modelId="{EECC687B-ADF0-4F16-B188-048A17FAF4A7}" type="parTrans" cxnId="{478D770E-225F-44E4-84A5-986F26D56797}">
      <dgm:prSet/>
      <dgm:spPr/>
      <dgm:t>
        <a:bodyPr/>
        <a:lstStyle/>
        <a:p>
          <a:endParaRPr lang="en-US"/>
        </a:p>
      </dgm:t>
    </dgm:pt>
    <dgm:pt modelId="{B5F3D9F6-71B1-4D2F-9257-F1DF2FF51806}" type="sibTrans" cxnId="{478D770E-225F-44E4-84A5-986F26D56797}">
      <dgm:prSet/>
      <dgm:spPr/>
      <dgm:t>
        <a:bodyPr/>
        <a:lstStyle/>
        <a:p>
          <a:endParaRPr lang="en-US"/>
        </a:p>
      </dgm:t>
    </dgm:pt>
    <dgm:pt modelId="{79896843-1352-48C1-B547-AE604C24A1FA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-</a:t>
          </a:r>
          <a:endParaRPr lang="en-US" dirty="0"/>
        </a:p>
      </dgm:t>
    </dgm:pt>
    <dgm:pt modelId="{F3C070F4-2431-4E66-8F9D-CC764A37780B}" type="parTrans" cxnId="{BE4958F0-136D-4EC4-BAEC-3CF9A84FA1D9}">
      <dgm:prSet/>
      <dgm:spPr/>
      <dgm:t>
        <a:bodyPr/>
        <a:lstStyle/>
        <a:p>
          <a:endParaRPr lang="en-US"/>
        </a:p>
      </dgm:t>
    </dgm:pt>
    <dgm:pt modelId="{5B3217C3-C7B0-4E81-8B43-8ABB14D8E5E6}" type="sibTrans" cxnId="{BE4958F0-136D-4EC4-BAEC-3CF9A84FA1D9}">
      <dgm:prSet/>
      <dgm:spPr/>
      <dgm:t>
        <a:bodyPr/>
        <a:lstStyle/>
        <a:p>
          <a:endParaRPr lang="en-US"/>
        </a:p>
      </dgm:t>
    </dgm:pt>
    <dgm:pt modelId="{08BECAE4-3DA9-4479-916B-A28445C18C06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!</a:t>
          </a:r>
          <a:endParaRPr lang="en-US" dirty="0"/>
        </a:p>
      </dgm:t>
    </dgm:pt>
    <dgm:pt modelId="{F6369086-772C-4A29-ACCD-41ABA74FC618}" type="parTrans" cxnId="{8A0B4CF1-409A-4D4A-BAB7-E97DA908D207}">
      <dgm:prSet/>
      <dgm:spPr/>
      <dgm:t>
        <a:bodyPr/>
        <a:lstStyle/>
        <a:p>
          <a:endParaRPr lang="en-US"/>
        </a:p>
      </dgm:t>
    </dgm:pt>
    <dgm:pt modelId="{2CC9E071-4C49-487D-B20C-681DC3D5A7FF}" type="sibTrans" cxnId="{8A0B4CF1-409A-4D4A-BAB7-E97DA908D207}">
      <dgm:prSet/>
      <dgm:spPr/>
      <dgm:t>
        <a:bodyPr/>
        <a:lstStyle/>
        <a:p>
          <a:endParaRPr lang="en-US"/>
        </a:p>
      </dgm:t>
    </dgm:pt>
    <dgm:pt modelId="{648A6187-9FB5-4639-81C1-993130F5F120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++</a:t>
          </a:r>
          <a:endParaRPr lang="en-US" dirty="0"/>
        </a:p>
      </dgm:t>
    </dgm:pt>
    <dgm:pt modelId="{661091DD-03F2-4BA3-90A6-8C57E7D72639}" type="parTrans" cxnId="{B9B8032D-7EEC-458B-8044-D37D6757F0E8}">
      <dgm:prSet/>
      <dgm:spPr/>
      <dgm:t>
        <a:bodyPr/>
        <a:lstStyle/>
        <a:p>
          <a:endParaRPr lang="en-US"/>
        </a:p>
      </dgm:t>
    </dgm:pt>
    <dgm:pt modelId="{E027CAA1-77AB-4F04-B590-97D1E3F12EC2}" type="sibTrans" cxnId="{B9B8032D-7EEC-458B-8044-D37D6757F0E8}">
      <dgm:prSet/>
      <dgm:spPr/>
      <dgm:t>
        <a:bodyPr/>
        <a:lstStyle/>
        <a:p>
          <a:endParaRPr lang="en-US"/>
        </a:p>
      </dgm:t>
    </dgm:pt>
    <dgm:pt modelId="{97083CDD-FCF1-4630-8D89-B2650E47E552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~</a:t>
          </a:r>
          <a:endParaRPr lang="en-US" dirty="0"/>
        </a:p>
      </dgm:t>
    </dgm:pt>
    <dgm:pt modelId="{533899BB-8FBD-4993-86D9-7FB15B223716}" type="parTrans" cxnId="{5A422271-0798-4963-B3FE-0D7B5DD1665B}">
      <dgm:prSet/>
      <dgm:spPr/>
      <dgm:t>
        <a:bodyPr/>
        <a:lstStyle/>
        <a:p>
          <a:endParaRPr lang="en-US"/>
        </a:p>
      </dgm:t>
    </dgm:pt>
    <dgm:pt modelId="{4818AEE4-62E8-4EE1-8AFA-34AF7A3B5540}" type="sibTrans" cxnId="{5A422271-0798-4963-B3FE-0D7B5DD1665B}">
      <dgm:prSet/>
      <dgm:spPr/>
      <dgm:t>
        <a:bodyPr/>
        <a:lstStyle/>
        <a:p>
          <a:endParaRPr lang="en-US"/>
        </a:p>
      </dgm:t>
    </dgm:pt>
    <dgm:pt modelId="{6433EC76-F02C-4152-B8D4-675005AE6751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--</a:t>
          </a:r>
          <a:endParaRPr lang="en-US" dirty="0"/>
        </a:p>
      </dgm:t>
    </dgm:pt>
    <dgm:pt modelId="{EBA6FF43-3930-47C3-B975-91D266C96E2D}" type="parTrans" cxnId="{0FB37F11-6671-4C60-AD36-CD35D0B5CD75}">
      <dgm:prSet/>
      <dgm:spPr/>
      <dgm:t>
        <a:bodyPr/>
        <a:lstStyle/>
        <a:p>
          <a:endParaRPr lang="en-US"/>
        </a:p>
      </dgm:t>
    </dgm:pt>
    <dgm:pt modelId="{2CE848DD-21D2-40E7-9705-23A130497E94}" type="sibTrans" cxnId="{0FB37F11-6671-4C60-AD36-CD35D0B5CD75}">
      <dgm:prSet/>
      <dgm:spPr/>
      <dgm:t>
        <a:bodyPr/>
        <a:lstStyle/>
        <a:p>
          <a:endParaRPr lang="en-US"/>
        </a:p>
      </dgm:t>
    </dgm:pt>
    <dgm:pt modelId="{5839A83E-B981-400B-9287-0AB76BCC8A8E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*</a:t>
          </a:r>
          <a:endParaRPr lang="en-US" dirty="0"/>
        </a:p>
      </dgm:t>
    </dgm:pt>
    <dgm:pt modelId="{AC0C34BF-B5E5-4F7B-B925-08977D46C732}" type="parTrans" cxnId="{3D7033F6-8280-48A5-897F-C76F3F2C1771}">
      <dgm:prSet/>
      <dgm:spPr/>
      <dgm:t>
        <a:bodyPr/>
        <a:lstStyle/>
        <a:p>
          <a:endParaRPr lang="en-US"/>
        </a:p>
      </dgm:t>
    </dgm:pt>
    <dgm:pt modelId="{2E7BBC37-FDF1-45B4-AE82-ED121362B73F}" type="sibTrans" cxnId="{3D7033F6-8280-48A5-897F-C76F3F2C1771}">
      <dgm:prSet/>
      <dgm:spPr/>
      <dgm:t>
        <a:bodyPr/>
        <a:lstStyle/>
        <a:p>
          <a:endParaRPr lang="en-US"/>
        </a:p>
      </dgm:t>
    </dgm:pt>
    <dgm:pt modelId="{DA62BFF1-E354-43F1-A3F0-F5480BBCD262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/</a:t>
          </a:r>
          <a:endParaRPr lang="en-US" dirty="0"/>
        </a:p>
      </dgm:t>
    </dgm:pt>
    <dgm:pt modelId="{9AB8E4B5-66D3-4160-A112-2137095A78C1}" type="parTrans" cxnId="{1061C1E8-B206-43DC-AECF-445598DA4CE2}">
      <dgm:prSet/>
      <dgm:spPr/>
      <dgm:t>
        <a:bodyPr/>
        <a:lstStyle/>
        <a:p>
          <a:endParaRPr lang="en-US"/>
        </a:p>
      </dgm:t>
    </dgm:pt>
    <dgm:pt modelId="{3ADA7D17-E518-4EC4-96A2-6FD86F280065}" type="sibTrans" cxnId="{1061C1E8-B206-43DC-AECF-445598DA4CE2}">
      <dgm:prSet/>
      <dgm:spPr/>
      <dgm:t>
        <a:bodyPr/>
        <a:lstStyle/>
        <a:p>
          <a:endParaRPr lang="en-US"/>
        </a:p>
      </dgm:t>
    </dgm:pt>
    <dgm:pt modelId="{A10EEA2F-AEBA-4203-B136-A1FB68FE7A10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%</a:t>
          </a:r>
          <a:endParaRPr lang="en-US" dirty="0"/>
        </a:p>
      </dgm:t>
    </dgm:pt>
    <dgm:pt modelId="{27C3606A-1790-4635-8F0E-C2F1B7EB94EB}" type="parTrans" cxnId="{E18F47AD-D8FE-4C54-8027-027B4FE696E6}">
      <dgm:prSet/>
      <dgm:spPr/>
      <dgm:t>
        <a:bodyPr/>
        <a:lstStyle/>
        <a:p>
          <a:endParaRPr lang="en-US"/>
        </a:p>
      </dgm:t>
    </dgm:pt>
    <dgm:pt modelId="{73E4D3FC-F4A4-4F5F-A558-8B579D1B7224}" type="sibTrans" cxnId="{E18F47AD-D8FE-4C54-8027-027B4FE696E6}">
      <dgm:prSet/>
      <dgm:spPr/>
      <dgm:t>
        <a:bodyPr/>
        <a:lstStyle/>
        <a:p>
          <a:endParaRPr lang="en-US"/>
        </a:p>
      </dgm:t>
    </dgm:pt>
    <dgm:pt modelId="{FE6F3987-4302-41BA-A674-5ADB8A847E2B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&amp;</a:t>
          </a:r>
          <a:endParaRPr lang="en-US" dirty="0"/>
        </a:p>
      </dgm:t>
    </dgm:pt>
    <dgm:pt modelId="{7CE69FFC-81BA-4941-97F3-A6F3B3EED7A9}" type="parTrans" cxnId="{C0A78A36-4C95-4A1C-B16E-AF1BCA539B88}">
      <dgm:prSet/>
      <dgm:spPr/>
      <dgm:t>
        <a:bodyPr/>
        <a:lstStyle/>
        <a:p>
          <a:endParaRPr lang="en-US"/>
        </a:p>
      </dgm:t>
    </dgm:pt>
    <dgm:pt modelId="{035CB8C3-6596-47E5-9F88-A6C85DC793A1}" type="sibTrans" cxnId="{C0A78A36-4C95-4A1C-B16E-AF1BCA539B88}">
      <dgm:prSet/>
      <dgm:spPr/>
      <dgm:t>
        <a:bodyPr/>
        <a:lstStyle/>
        <a:p>
          <a:endParaRPr lang="en-US"/>
        </a:p>
      </dgm:t>
    </dgm:pt>
    <dgm:pt modelId="{A10E1C4C-596C-4212-B5F3-D21DC4D0B96B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|</a:t>
          </a:r>
          <a:endParaRPr lang="en-US" dirty="0"/>
        </a:p>
      </dgm:t>
    </dgm:pt>
    <dgm:pt modelId="{9225A745-3CC2-478D-8867-01FA2FFB1552}" type="parTrans" cxnId="{56144696-3C72-4DA9-8F6F-3A2175B00FF0}">
      <dgm:prSet/>
      <dgm:spPr/>
      <dgm:t>
        <a:bodyPr/>
        <a:lstStyle/>
        <a:p>
          <a:endParaRPr lang="en-US"/>
        </a:p>
      </dgm:t>
    </dgm:pt>
    <dgm:pt modelId="{C4719646-6F8A-470B-A3A1-B4D76555E9BE}" type="sibTrans" cxnId="{56144696-3C72-4DA9-8F6F-3A2175B00FF0}">
      <dgm:prSet/>
      <dgm:spPr/>
      <dgm:t>
        <a:bodyPr/>
        <a:lstStyle/>
        <a:p>
          <a:endParaRPr lang="en-US"/>
        </a:p>
      </dgm:t>
    </dgm:pt>
    <dgm:pt modelId="{B3563D1A-B739-4A99-85DB-80F683483931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^</a:t>
          </a:r>
          <a:endParaRPr lang="en-US" dirty="0"/>
        </a:p>
      </dgm:t>
    </dgm:pt>
    <dgm:pt modelId="{64E191CB-4139-4735-968D-1F17BDBBAF5A}" type="parTrans" cxnId="{163E64BA-93D5-4708-BCE8-0A4F0A54B438}">
      <dgm:prSet/>
      <dgm:spPr/>
      <dgm:t>
        <a:bodyPr/>
        <a:lstStyle/>
        <a:p>
          <a:endParaRPr lang="en-US"/>
        </a:p>
      </dgm:t>
    </dgm:pt>
    <dgm:pt modelId="{05B89F28-5690-49CF-ADD5-A9EB91C7FD03}" type="sibTrans" cxnId="{163E64BA-93D5-4708-BCE8-0A4F0A54B438}">
      <dgm:prSet/>
      <dgm:spPr/>
      <dgm:t>
        <a:bodyPr/>
        <a:lstStyle/>
        <a:p>
          <a:endParaRPr lang="en-US"/>
        </a:p>
      </dgm:t>
    </dgm:pt>
    <dgm:pt modelId="{71CAC42A-1FD6-4FC3-B67B-7D79A0AC5600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&lt;&lt;</a:t>
          </a:r>
          <a:endParaRPr lang="en-US" dirty="0"/>
        </a:p>
      </dgm:t>
    </dgm:pt>
    <dgm:pt modelId="{4245A07F-FFA7-4569-A046-757A549DA929}" type="parTrans" cxnId="{E306D247-0A37-464D-A932-603F36AE6A81}">
      <dgm:prSet/>
      <dgm:spPr/>
      <dgm:t>
        <a:bodyPr/>
        <a:lstStyle/>
        <a:p>
          <a:endParaRPr lang="en-US"/>
        </a:p>
      </dgm:t>
    </dgm:pt>
    <dgm:pt modelId="{F793F1CA-45A6-4D2E-9DB6-23111968A6DB}" type="sibTrans" cxnId="{E306D247-0A37-464D-A932-603F36AE6A81}">
      <dgm:prSet/>
      <dgm:spPr/>
      <dgm:t>
        <a:bodyPr/>
        <a:lstStyle/>
        <a:p>
          <a:endParaRPr lang="en-US"/>
        </a:p>
      </dgm:t>
    </dgm:pt>
    <dgm:pt modelId="{DFFEB7C6-5AB8-426E-BD86-D9BB6263BADD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&gt;&gt;</a:t>
          </a:r>
          <a:endParaRPr lang="en-US" dirty="0"/>
        </a:p>
      </dgm:t>
    </dgm:pt>
    <dgm:pt modelId="{5A7CAE00-B056-41D8-94E5-C4B98C2335A3}" type="parTrans" cxnId="{EA0CED1F-2DFF-416F-9B8A-AA75F86E11B5}">
      <dgm:prSet/>
      <dgm:spPr/>
      <dgm:t>
        <a:bodyPr/>
        <a:lstStyle/>
        <a:p>
          <a:endParaRPr lang="en-US"/>
        </a:p>
      </dgm:t>
    </dgm:pt>
    <dgm:pt modelId="{C6E8B36A-958C-4A99-AC07-F50CF05F3B4C}" type="sibTrans" cxnId="{EA0CED1F-2DFF-416F-9B8A-AA75F86E11B5}">
      <dgm:prSet/>
      <dgm:spPr/>
      <dgm:t>
        <a:bodyPr/>
        <a:lstStyle/>
        <a:p>
          <a:endParaRPr lang="en-US"/>
        </a:p>
      </dgm:t>
    </dgm:pt>
    <dgm:pt modelId="{8F1C1971-32A8-449F-9690-C7D4F2F9FE84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(T)X</a:t>
          </a:r>
          <a:endParaRPr lang="en-US" dirty="0"/>
        </a:p>
      </dgm:t>
    </dgm:pt>
    <dgm:pt modelId="{448AEF89-4540-489F-B1E2-42BF36348893}" type="parTrans" cxnId="{4B0E47E9-0253-4335-9CDD-83EA9EFE203C}">
      <dgm:prSet/>
      <dgm:spPr/>
      <dgm:t>
        <a:bodyPr/>
        <a:lstStyle/>
        <a:p>
          <a:endParaRPr lang="en-US"/>
        </a:p>
      </dgm:t>
    </dgm:pt>
    <dgm:pt modelId="{DFD369A4-DF17-4C61-AF9F-7970902F4F66}" type="sibTrans" cxnId="{4B0E47E9-0253-4335-9CDD-83EA9EFE203C}">
      <dgm:prSet/>
      <dgm:spPr/>
      <dgm:t>
        <a:bodyPr/>
        <a:lstStyle/>
        <a:p>
          <a:endParaRPr lang="en-US"/>
        </a:p>
      </dgm:t>
    </dgm:pt>
    <dgm:pt modelId="{6BE0A198-423E-4525-A394-F9C5DA83B15A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==</a:t>
          </a:r>
          <a:endParaRPr lang="en-US" dirty="0"/>
        </a:p>
      </dgm:t>
    </dgm:pt>
    <dgm:pt modelId="{A6176A2E-CAAB-4CE3-9910-50C9DCC446E9}" type="parTrans" cxnId="{0275EA96-A7BD-43D6-AFB1-854CDFD5AD58}">
      <dgm:prSet/>
      <dgm:spPr/>
      <dgm:t>
        <a:bodyPr/>
        <a:lstStyle/>
        <a:p>
          <a:endParaRPr lang="en-US"/>
        </a:p>
      </dgm:t>
    </dgm:pt>
    <dgm:pt modelId="{C55DABC9-DB2A-432A-8B29-5203F71E0B59}" type="sibTrans" cxnId="{0275EA96-A7BD-43D6-AFB1-854CDFD5AD58}">
      <dgm:prSet/>
      <dgm:spPr/>
      <dgm:t>
        <a:bodyPr/>
        <a:lstStyle/>
        <a:p>
          <a:endParaRPr lang="en-US"/>
        </a:p>
      </dgm:t>
    </dgm:pt>
    <dgm:pt modelId="{BB56D30C-501D-43C2-876A-558D4EA20DAC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!=</a:t>
          </a:r>
          <a:endParaRPr lang="en-US" dirty="0"/>
        </a:p>
      </dgm:t>
    </dgm:pt>
    <dgm:pt modelId="{E64DB64B-341E-4D52-BC4C-661F9466E0C5}" type="parTrans" cxnId="{85FD42D1-F4DD-48EF-94AF-0BA8897F0C97}">
      <dgm:prSet/>
      <dgm:spPr/>
      <dgm:t>
        <a:bodyPr/>
        <a:lstStyle/>
        <a:p>
          <a:endParaRPr lang="en-US"/>
        </a:p>
      </dgm:t>
    </dgm:pt>
    <dgm:pt modelId="{A2DDB60D-06EB-4A4F-A4F3-A9B0A9615533}" type="sibTrans" cxnId="{85FD42D1-F4DD-48EF-94AF-0BA8897F0C97}">
      <dgm:prSet/>
      <dgm:spPr/>
      <dgm:t>
        <a:bodyPr/>
        <a:lstStyle/>
        <a:p>
          <a:endParaRPr lang="en-US"/>
        </a:p>
      </dgm:t>
    </dgm:pt>
    <dgm:pt modelId="{D15B3BCE-E6E8-4BA2-A6BF-86F1182E2FF1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&lt;</a:t>
          </a:r>
          <a:endParaRPr lang="en-US" dirty="0"/>
        </a:p>
      </dgm:t>
    </dgm:pt>
    <dgm:pt modelId="{BCE6136C-5AE0-4889-9746-89A6D0CF905D}" type="parTrans" cxnId="{D8109ECD-F5A0-46D3-B07E-253D2BA551B9}">
      <dgm:prSet/>
      <dgm:spPr/>
      <dgm:t>
        <a:bodyPr/>
        <a:lstStyle/>
        <a:p>
          <a:endParaRPr lang="en-US"/>
        </a:p>
      </dgm:t>
    </dgm:pt>
    <dgm:pt modelId="{58B63A58-AC2D-4654-B6FF-3AF5838E70BD}" type="sibTrans" cxnId="{D8109ECD-F5A0-46D3-B07E-253D2BA551B9}">
      <dgm:prSet/>
      <dgm:spPr/>
      <dgm:t>
        <a:bodyPr/>
        <a:lstStyle/>
        <a:p>
          <a:endParaRPr lang="en-US"/>
        </a:p>
      </dgm:t>
    </dgm:pt>
    <dgm:pt modelId="{52EA1D10-CBA2-4575-85A0-1F98CFD1D8A5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&gt;</a:t>
          </a:r>
          <a:endParaRPr lang="en-US" dirty="0"/>
        </a:p>
      </dgm:t>
    </dgm:pt>
    <dgm:pt modelId="{7A504791-E10E-495E-8763-FD1A0B2CF22E}" type="parTrans" cxnId="{E5BA7DF7-5290-4338-836D-F0968B2A44A2}">
      <dgm:prSet/>
      <dgm:spPr/>
      <dgm:t>
        <a:bodyPr/>
        <a:lstStyle/>
        <a:p>
          <a:endParaRPr lang="en-US"/>
        </a:p>
      </dgm:t>
    </dgm:pt>
    <dgm:pt modelId="{0F7462EE-7A94-4204-BE0E-CE5A22CD524E}" type="sibTrans" cxnId="{E5BA7DF7-5290-4338-836D-F0968B2A44A2}">
      <dgm:prSet/>
      <dgm:spPr/>
      <dgm:t>
        <a:bodyPr/>
        <a:lstStyle/>
        <a:p>
          <a:endParaRPr lang="en-US"/>
        </a:p>
      </dgm:t>
    </dgm:pt>
    <dgm:pt modelId="{418EEB01-D148-43AC-BCA2-899E5C04EB05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&lt;=</a:t>
          </a:r>
          <a:endParaRPr lang="en-US" dirty="0"/>
        </a:p>
      </dgm:t>
    </dgm:pt>
    <dgm:pt modelId="{7485E21D-A348-41AA-BECD-0D934232FD60}" type="parTrans" cxnId="{11AA0D47-893D-4645-A15B-C65EF41059EE}">
      <dgm:prSet/>
      <dgm:spPr/>
      <dgm:t>
        <a:bodyPr/>
        <a:lstStyle/>
        <a:p>
          <a:endParaRPr lang="en-US"/>
        </a:p>
      </dgm:t>
    </dgm:pt>
    <dgm:pt modelId="{6D071A10-15EA-40EE-8FA1-E49FCBACD0B6}" type="sibTrans" cxnId="{11AA0D47-893D-4645-A15B-C65EF41059EE}">
      <dgm:prSet/>
      <dgm:spPr/>
      <dgm:t>
        <a:bodyPr/>
        <a:lstStyle/>
        <a:p>
          <a:endParaRPr lang="en-US"/>
        </a:p>
      </dgm:t>
    </dgm:pt>
    <dgm:pt modelId="{BF83E2E5-FD58-47EA-82C1-81CC016C56BD}">
      <dgm:prSet phldrT="[Text]"/>
      <dgm:spPr>
        <a:solidFill>
          <a:srgbClr val="E54C24"/>
        </a:solidFill>
      </dgm:spPr>
      <dgm:t>
        <a:bodyPr/>
        <a:lstStyle/>
        <a:p>
          <a:r>
            <a:rPr lang="fr-FR" dirty="0"/>
            <a:t>&gt;=</a:t>
          </a:r>
          <a:endParaRPr lang="en-US" dirty="0"/>
        </a:p>
      </dgm:t>
    </dgm:pt>
    <dgm:pt modelId="{2078A30E-8F61-4116-BF2C-950D41B9C790}" type="parTrans" cxnId="{72C7F06E-35BD-4AB8-B73D-FA5C1A4E6F00}">
      <dgm:prSet/>
      <dgm:spPr/>
      <dgm:t>
        <a:bodyPr/>
        <a:lstStyle/>
        <a:p>
          <a:endParaRPr lang="en-US"/>
        </a:p>
      </dgm:t>
    </dgm:pt>
    <dgm:pt modelId="{F12066A8-21C3-4B11-80E4-FF394D97A75B}" type="sibTrans" cxnId="{72C7F06E-35BD-4AB8-B73D-FA5C1A4E6F00}">
      <dgm:prSet/>
      <dgm:spPr/>
      <dgm:t>
        <a:bodyPr/>
        <a:lstStyle/>
        <a:p>
          <a:endParaRPr lang="en-US"/>
        </a:p>
      </dgm:t>
    </dgm:pt>
    <dgm:pt modelId="{9933CFB5-D613-4B5B-8E8B-3AA094EB7EE4}" type="pres">
      <dgm:prSet presAssocID="{3B3C897E-187D-4B70-A2BD-757D3F930782}" presName="diagram" presStyleCnt="0">
        <dgm:presLayoutVars>
          <dgm:dir/>
          <dgm:resizeHandles val="exact"/>
        </dgm:presLayoutVars>
      </dgm:prSet>
      <dgm:spPr/>
    </dgm:pt>
    <dgm:pt modelId="{98CD613A-F85B-4E27-A90B-0B6DB397C648}" type="pres">
      <dgm:prSet presAssocID="{AF725128-FD59-48E8-904C-17D13DC9DC77}" presName="node" presStyleLbl="node1" presStyleIdx="0" presStyleCnt="21">
        <dgm:presLayoutVars>
          <dgm:bulletEnabled val="1"/>
        </dgm:presLayoutVars>
      </dgm:prSet>
      <dgm:spPr/>
    </dgm:pt>
    <dgm:pt modelId="{8592E5FC-C52C-40D0-96BF-43DA9C5D4CE3}" type="pres">
      <dgm:prSet presAssocID="{B5F3D9F6-71B1-4D2F-9257-F1DF2FF51806}" presName="sibTrans" presStyleCnt="0"/>
      <dgm:spPr/>
    </dgm:pt>
    <dgm:pt modelId="{FDCEC7B9-F167-42CF-A485-26E8DB5EF97F}" type="pres">
      <dgm:prSet presAssocID="{79896843-1352-48C1-B547-AE604C24A1FA}" presName="node" presStyleLbl="node1" presStyleIdx="1" presStyleCnt="21">
        <dgm:presLayoutVars>
          <dgm:bulletEnabled val="1"/>
        </dgm:presLayoutVars>
      </dgm:prSet>
      <dgm:spPr/>
    </dgm:pt>
    <dgm:pt modelId="{4776A109-4E2C-4C23-9916-37DAF95223F6}" type="pres">
      <dgm:prSet presAssocID="{5B3217C3-C7B0-4E81-8B43-8ABB14D8E5E6}" presName="sibTrans" presStyleCnt="0"/>
      <dgm:spPr/>
    </dgm:pt>
    <dgm:pt modelId="{908769F1-BDF6-421E-97FE-75F026BDE100}" type="pres">
      <dgm:prSet presAssocID="{08BECAE4-3DA9-4479-916B-A28445C18C06}" presName="node" presStyleLbl="node1" presStyleIdx="2" presStyleCnt="21">
        <dgm:presLayoutVars>
          <dgm:bulletEnabled val="1"/>
        </dgm:presLayoutVars>
      </dgm:prSet>
      <dgm:spPr/>
    </dgm:pt>
    <dgm:pt modelId="{1E33B136-2866-439C-9171-BC4745A0D027}" type="pres">
      <dgm:prSet presAssocID="{2CC9E071-4C49-487D-B20C-681DC3D5A7FF}" presName="sibTrans" presStyleCnt="0"/>
      <dgm:spPr/>
    </dgm:pt>
    <dgm:pt modelId="{238D9712-413C-4E74-9229-3B9C35CCB36E}" type="pres">
      <dgm:prSet presAssocID="{97083CDD-FCF1-4630-8D89-B2650E47E552}" presName="node" presStyleLbl="node1" presStyleIdx="3" presStyleCnt="21">
        <dgm:presLayoutVars>
          <dgm:bulletEnabled val="1"/>
        </dgm:presLayoutVars>
      </dgm:prSet>
      <dgm:spPr/>
    </dgm:pt>
    <dgm:pt modelId="{4ACCE969-418B-4B94-B952-09C08BA7BEFD}" type="pres">
      <dgm:prSet presAssocID="{4818AEE4-62E8-4EE1-8AFA-34AF7A3B5540}" presName="sibTrans" presStyleCnt="0"/>
      <dgm:spPr/>
    </dgm:pt>
    <dgm:pt modelId="{8D2BBE22-429F-41FD-A1BE-1F0F17F0853E}" type="pres">
      <dgm:prSet presAssocID="{648A6187-9FB5-4639-81C1-993130F5F120}" presName="node" presStyleLbl="node1" presStyleIdx="4" presStyleCnt="21">
        <dgm:presLayoutVars>
          <dgm:bulletEnabled val="1"/>
        </dgm:presLayoutVars>
      </dgm:prSet>
      <dgm:spPr/>
    </dgm:pt>
    <dgm:pt modelId="{003FD4DB-53AC-4C9F-BDF7-4B552FCC50C7}" type="pres">
      <dgm:prSet presAssocID="{E027CAA1-77AB-4F04-B590-97D1E3F12EC2}" presName="sibTrans" presStyleCnt="0"/>
      <dgm:spPr/>
    </dgm:pt>
    <dgm:pt modelId="{E4D86AEA-B163-4A66-BD30-5A131DBB0538}" type="pres">
      <dgm:prSet presAssocID="{6433EC76-F02C-4152-B8D4-675005AE6751}" presName="node" presStyleLbl="node1" presStyleIdx="5" presStyleCnt="21">
        <dgm:presLayoutVars>
          <dgm:bulletEnabled val="1"/>
        </dgm:presLayoutVars>
      </dgm:prSet>
      <dgm:spPr/>
    </dgm:pt>
    <dgm:pt modelId="{F9D07038-00F0-4E83-AECF-4FCAF6F8FF06}" type="pres">
      <dgm:prSet presAssocID="{2CE848DD-21D2-40E7-9705-23A130497E94}" presName="sibTrans" presStyleCnt="0"/>
      <dgm:spPr/>
    </dgm:pt>
    <dgm:pt modelId="{E24C6EEB-8497-4376-A7B6-AE93722689A6}" type="pres">
      <dgm:prSet presAssocID="{5839A83E-B981-400B-9287-0AB76BCC8A8E}" presName="node" presStyleLbl="node1" presStyleIdx="6" presStyleCnt="21">
        <dgm:presLayoutVars>
          <dgm:bulletEnabled val="1"/>
        </dgm:presLayoutVars>
      </dgm:prSet>
      <dgm:spPr/>
    </dgm:pt>
    <dgm:pt modelId="{48A345C7-B016-441A-A417-59F88B89301E}" type="pres">
      <dgm:prSet presAssocID="{2E7BBC37-FDF1-45B4-AE82-ED121362B73F}" presName="sibTrans" presStyleCnt="0"/>
      <dgm:spPr/>
    </dgm:pt>
    <dgm:pt modelId="{C0CC79BC-F384-4391-9BAF-7C89BCD3214E}" type="pres">
      <dgm:prSet presAssocID="{DA62BFF1-E354-43F1-A3F0-F5480BBCD262}" presName="node" presStyleLbl="node1" presStyleIdx="7" presStyleCnt="21">
        <dgm:presLayoutVars>
          <dgm:bulletEnabled val="1"/>
        </dgm:presLayoutVars>
      </dgm:prSet>
      <dgm:spPr/>
    </dgm:pt>
    <dgm:pt modelId="{20CC43F7-F088-4343-866D-2530488D714A}" type="pres">
      <dgm:prSet presAssocID="{3ADA7D17-E518-4EC4-96A2-6FD86F280065}" presName="sibTrans" presStyleCnt="0"/>
      <dgm:spPr/>
    </dgm:pt>
    <dgm:pt modelId="{91025E00-1755-4AF5-8BB6-62058B491F7F}" type="pres">
      <dgm:prSet presAssocID="{A10EEA2F-AEBA-4203-B136-A1FB68FE7A10}" presName="node" presStyleLbl="node1" presStyleIdx="8" presStyleCnt="21">
        <dgm:presLayoutVars>
          <dgm:bulletEnabled val="1"/>
        </dgm:presLayoutVars>
      </dgm:prSet>
      <dgm:spPr/>
    </dgm:pt>
    <dgm:pt modelId="{D0CEE1C3-F76B-48E5-9E21-DA17BD1F8BDF}" type="pres">
      <dgm:prSet presAssocID="{73E4D3FC-F4A4-4F5F-A558-8B579D1B7224}" presName="sibTrans" presStyleCnt="0"/>
      <dgm:spPr/>
    </dgm:pt>
    <dgm:pt modelId="{FB20DACA-9B30-440E-AF63-7E3E5294E2D4}" type="pres">
      <dgm:prSet presAssocID="{FE6F3987-4302-41BA-A674-5ADB8A847E2B}" presName="node" presStyleLbl="node1" presStyleIdx="9" presStyleCnt="21">
        <dgm:presLayoutVars>
          <dgm:bulletEnabled val="1"/>
        </dgm:presLayoutVars>
      </dgm:prSet>
      <dgm:spPr/>
    </dgm:pt>
    <dgm:pt modelId="{D56AB0AF-7C90-4D05-A625-0193C3128E1B}" type="pres">
      <dgm:prSet presAssocID="{035CB8C3-6596-47E5-9F88-A6C85DC793A1}" presName="sibTrans" presStyleCnt="0"/>
      <dgm:spPr/>
    </dgm:pt>
    <dgm:pt modelId="{7B91F37E-4B9C-4F58-B94C-743E030B9882}" type="pres">
      <dgm:prSet presAssocID="{A10E1C4C-596C-4212-B5F3-D21DC4D0B96B}" presName="node" presStyleLbl="node1" presStyleIdx="10" presStyleCnt="21">
        <dgm:presLayoutVars>
          <dgm:bulletEnabled val="1"/>
        </dgm:presLayoutVars>
      </dgm:prSet>
      <dgm:spPr/>
    </dgm:pt>
    <dgm:pt modelId="{60EB836E-0BFA-42BB-8A20-AEA501DB1024}" type="pres">
      <dgm:prSet presAssocID="{C4719646-6F8A-470B-A3A1-B4D76555E9BE}" presName="sibTrans" presStyleCnt="0"/>
      <dgm:spPr/>
    </dgm:pt>
    <dgm:pt modelId="{6E046645-8C3B-4682-888E-7C36A5ABEE4B}" type="pres">
      <dgm:prSet presAssocID="{B3563D1A-B739-4A99-85DB-80F683483931}" presName="node" presStyleLbl="node1" presStyleIdx="11" presStyleCnt="21">
        <dgm:presLayoutVars>
          <dgm:bulletEnabled val="1"/>
        </dgm:presLayoutVars>
      </dgm:prSet>
      <dgm:spPr/>
    </dgm:pt>
    <dgm:pt modelId="{D5D8814B-5CCF-410F-A9BC-FD7BB5A6EDD8}" type="pres">
      <dgm:prSet presAssocID="{05B89F28-5690-49CF-ADD5-A9EB91C7FD03}" presName="sibTrans" presStyleCnt="0"/>
      <dgm:spPr/>
    </dgm:pt>
    <dgm:pt modelId="{50BD50C5-CD41-4158-A4A3-59CE56BA0C50}" type="pres">
      <dgm:prSet presAssocID="{71CAC42A-1FD6-4FC3-B67B-7D79A0AC5600}" presName="node" presStyleLbl="node1" presStyleIdx="12" presStyleCnt="21">
        <dgm:presLayoutVars>
          <dgm:bulletEnabled val="1"/>
        </dgm:presLayoutVars>
      </dgm:prSet>
      <dgm:spPr/>
    </dgm:pt>
    <dgm:pt modelId="{1B8FDF54-D093-47C4-AB2E-CE7EE48767FE}" type="pres">
      <dgm:prSet presAssocID="{F793F1CA-45A6-4D2E-9DB6-23111968A6DB}" presName="sibTrans" presStyleCnt="0"/>
      <dgm:spPr/>
    </dgm:pt>
    <dgm:pt modelId="{132D7839-3376-4260-9774-EBCB2A1D11F9}" type="pres">
      <dgm:prSet presAssocID="{DFFEB7C6-5AB8-426E-BD86-D9BB6263BADD}" presName="node" presStyleLbl="node1" presStyleIdx="13" presStyleCnt="21">
        <dgm:presLayoutVars>
          <dgm:bulletEnabled val="1"/>
        </dgm:presLayoutVars>
      </dgm:prSet>
      <dgm:spPr/>
    </dgm:pt>
    <dgm:pt modelId="{5ACD80B2-04E9-4149-873D-93C201C9E23B}" type="pres">
      <dgm:prSet presAssocID="{C6E8B36A-958C-4A99-AC07-F50CF05F3B4C}" presName="sibTrans" presStyleCnt="0"/>
      <dgm:spPr/>
    </dgm:pt>
    <dgm:pt modelId="{F5B3F684-CA84-48CE-AC88-8CF9D2DFD9B8}" type="pres">
      <dgm:prSet presAssocID="{8F1C1971-32A8-449F-9690-C7D4F2F9FE84}" presName="node" presStyleLbl="node1" presStyleIdx="14" presStyleCnt="21">
        <dgm:presLayoutVars>
          <dgm:bulletEnabled val="1"/>
        </dgm:presLayoutVars>
      </dgm:prSet>
      <dgm:spPr/>
    </dgm:pt>
    <dgm:pt modelId="{922699E9-286F-46AF-8FA9-603DFBB339ED}" type="pres">
      <dgm:prSet presAssocID="{DFD369A4-DF17-4C61-AF9F-7970902F4F66}" presName="sibTrans" presStyleCnt="0"/>
      <dgm:spPr/>
    </dgm:pt>
    <dgm:pt modelId="{26B47BE6-0BE1-40C9-BF07-F87B2C84EB81}" type="pres">
      <dgm:prSet presAssocID="{6BE0A198-423E-4525-A394-F9C5DA83B15A}" presName="node" presStyleLbl="node1" presStyleIdx="15" presStyleCnt="21">
        <dgm:presLayoutVars>
          <dgm:bulletEnabled val="1"/>
        </dgm:presLayoutVars>
      </dgm:prSet>
      <dgm:spPr/>
    </dgm:pt>
    <dgm:pt modelId="{A8E732D6-1D74-4874-8B20-1A519F5E4CAA}" type="pres">
      <dgm:prSet presAssocID="{C55DABC9-DB2A-432A-8B29-5203F71E0B59}" presName="sibTrans" presStyleCnt="0"/>
      <dgm:spPr/>
    </dgm:pt>
    <dgm:pt modelId="{CB845CD9-2832-4E09-9E52-8A66A7BC5032}" type="pres">
      <dgm:prSet presAssocID="{BB56D30C-501D-43C2-876A-558D4EA20DAC}" presName="node" presStyleLbl="node1" presStyleIdx="16" presStyleCnt="21">
        <dgm:presLayoutVars>
          <dgm:bulletEnabled val="1"/>
        </dgm:presLayoutVars>
      </dgm:prSet>
      <dgm:spPr/>
    </dgm:pt>
    <dgm:pt modelId="{51A3AD0D-DF92-4F0E-BC05-3BB5DA5E258B}" type="pres">
      <dgm:prSet presAssocID="{A2DDB60D-06EB-4A4F-A4F3-A9B0A9615533}" presName="sibTrans" presStyleCnt="0"/>
      <dgm:spPr/>
    </dgm:pt>
    <dgm:pt modelId="{78790637-7BBE-4493-AF1E-CBBE971D8054}" type="pres">
      <dgm:prSet presAssocID="{D15B3BCE-E6E8-4BA2-A6BF-86F1182E2FF1}" presName="node" presStyleLbl="node1" presStyleIdx="17" presStyleCnt="21">
        <dgm:presLayoutVars>
          <dgm:bulletEnabled val="1"/>
        </dgm:presLayoutVars>
      </dgm:prSet>
      <dgm:spPr/>
    </dgm:pt>
    <dgm:pt modelId="{3F098332-6142-4E7D-A577-64EAD123A72E}" type="pres">
      <dgm:prSet presAssocID="{58B63A58-AC2D-4654-B6FF-3AF5838E70BD}" presName="sibTrans" presStyleCnt="0"/>
      <dgm:spPr/>
    </dgm:pt>
    <dgm:pt modelId="{5DF8B9B1-7DEE-4397-9024-CB0ADB8D937E}" type="pres">
      <dgm:prSet presAssocID="{52EA1D10-CBA2-4575-85A0-1F98CFD1D8A5}" presName="node" presStyleLbl="node1" presStyleIdx="18" presStyleCnt="21">
        <dgm:presLayoutVars>
          <dgm:bulletEnabled val="1"/>
        </dgm:presLayoutVars>
      </dgm:prSet>
      <dgm:spPr/>
    </dgm:pt>
    <dgm:pt modelId="{A89B588F-B4F8-4548-9939-F48B0298EB5D}" type="pres">
      <dgm:prSet presAssocID="{0F7462EE-7A94-4204-BE0E-CE5A22CD524E}" presName="sibTrans" presStyleCnt="0"/>
      <dgm:spPr/>
    </dgm:pt>
    <dgm:pt modelId="{2E84A97B-8EEA-449F-B168-10C917C9A935}" type="pres">
      <dgm:prSet presAssocID="{418EEB01-D148-43AC-BCA2-899E5C04EB05}" presName="node" presStyleLbl="node1" presStyleIdx="19" presStyleCnt="21">
        <dgm:presLayoutVars>
          <dgm:bulletEnabled val="1"/>
        </dgm:presLayoutVars>
      </dgm:prSet>
      <dgm:spPr/>
    </dgm:pt>
    <dgm:pt modelId="{0D867E4B-BE11-4030-9E2D-573B5D712134}" type="pres">
      <dgm:prSet presAssocID="{6D071A10-15EA-40EE-8FA1-E49FCBACD0B6}" presName="sibTrans" presStyleCnt="0"/>
      <dgm:spPr/>
    </dgm:pt>
    <dgm:pt modelId="{A3F154C6-913D-4D4F-ABDC-6C76623FE71A}" type="pres">
      <dgm:prSet presAssocID="{BF83E2E5-FD58-47EA-82C1-81CC016C56BD}" presName="node" presStyleLbl="node1" presStyleIdx="20" presStyleCnt="21">
        <dgm:presLayoutVars>
          <dgm:bulletEnabled val="1"/>
        </dgm:presLayoutVars>
      </dgm:prSet>
      <dgm:spPr/>
    </dgm:pt>
  </dgm:ptLst>
  <dgm:cxnLst>
    <dgm:cxn modelId="{478D770E-225F-44E4-84A5-986F26D56797}" srcId="{3B3C897E-187D-4B70-A2BD-757D3F930782}" destId="{AF725128-FD59-48E8-904C-17D13DC9DC77}" srcOrd="0" destOrd="0" parTransId="{EECC687B-ADF0-4F16-B188-048A17FAF4A7}" sibTransId="{B5F3D9F6-71B1-4D2F-9257-F1DF2FF51806}"/>
    <dgm:cxn modelId="{0FB37F11-6671-4C60-AD36-CD35D0B5CD75}" srcId="{3B3C897E-187D-4B70-A2BD-757D3F930782}" destId="{6433EC76-F02C-4152-B8D4-675005AE6751}" srcOrd="5" destOrd="0" parTransId="{EBA6FF43-3930-47C3-B975-91D266C96E2D}" sibTransId="{2CE848DD-21D2-40E7-9705-23A130497E94}"/>
    <dgm:cxn modelId="{20B8191B-B88C-4E2F-8EA1-7A50225419D3}" type="presOf" srcId="{6BE0A198-423E-4525-A394-F9C5DA83B15A}" destId="{26B47BE6-0BE1-40C9-BF07-F87B2C84EB81}" srcOrd="0" destOrd="0" presId="urn:microsoft.com/office/officeart/2005/8/layout/default"/>
    <dgm:cxn modelId="{EA0CED1F-2DFF-416F-9B8A-AA75F86E11B5}" srcId="{3B3C897E-187D-4B70-A2BD-757D3F930782}" destId="{DFFEB7C6-5AB8-426E-BD86-D9BB6263BADD}" srcOrd="13" destOrd="0" parTransId="{5A7CAE00-B056-41D8-94E5-C4B98C2335A3}" sibTransId="{C6E8B36A-958C-4A99-AC07-F50CF05F3B4C}"/>
    <dgm:cxn modelId="{BB5B192B-B12F-4DD0-9B8E-D4A5097AD8A2}" type="presOf" srcId="{08BECAE4-3DA9-4479-916B-A28445C18C06}" destId="{908769F1-BDF6-421E-97FE-75F026BDE100}" srcOrd="0" destOrd="0" presId="urn:microsoft.com/office/officeart/2005/8/layout/default"/>
    <dgm:cxn modelId="{7EB13A2C-E2EC-4E64-9ED9-1732F04AB3C7}" type="presOf" srcId="{D15B3BCE-E6E8-4BA2-A6BF-86F1182E2FF1}" destId="{78790637-7BBE-4493-AF1E-CBBE971D8054}" srcOrd="0" destOrd="0" presId="urn:microsoft.com/office/officeart/2005/8/layout/default"/>
    <dgm:cxn modelId="{B9B8032D-7EEC-458B-8044-D37D6757F0E8}" srcId="{3B3C897E-187D-4B70-A2BD-757D3F930782}" destId="{648A6187-9FB5-4639-81C1-993130F5F120}" srcOrd="4" destOrd="0" parTransId="{661091DD-03F2-4BA3-90A6-8C57E7D72639}" sibTransId="{E027CAA1-77AB-4F04-B590-97D1E3F12EC2}"/>
    <dgm:cxn modelId="{E3605632-036F-4643-B9DC-7B3ED1DC7BA2}" type="presOf" srcId="{DFFEB7C6-5AB8-426E-BD86-D9BB6263BADD}" destId="{132D7839-3376-4260-9774-EBCB2A1D11F9}" srcOrd="0" destOrd="0" presId="urn:microsoft.com/office/officeart/2005/8/layout/default"/>
    <dgm:cxn modelId="{05CFD532-630B-41EB-96FD-7A23AA1B5C24}" type="presOf" srcId="{BF83E2E5-FD58-47EA-82C1-81CC016C56BD}" destId="{A3F154C6-913D-4D4F-ABDC-6C76623FE71A}" srcOrd="0" destOrd="0" presId="urn:microsoft.com/office/officeart/2005/8/layout/default"/>
    <dgm:cxn modelId="{C0A78A36-4C95-4A1C-B16E-AF1BCA539B88}" srcId="{3B3C897E-187D-4B70-A2BD-757D3F930782}" destId="{FE6F3987-4302-41BA-A674-5ADB8A847E2B}" srcOrd="9" destOrd="0" parTransId="{7CE69FFC-81BA-4941-97F3-A6F3B3EED7A9}" sibTransId="{035CB8C3-6596-47E5-9F88-A6C85DC793A1}"/>
    <dgm:cxn modelId="{2A95ED40-7736-4422-AC41-7875B62CA17C}" type="presOf" srcId="{8F1C1971-32A8-449F-9690-C7D4F2F9FE84}" destId="{F5B3F684-CA84-48CE-AC88-8CF9D2DFD9B8}" srcOrd="0" destOrd="0" presId="urn:microsoft.com/office/officeart/2005/8/layout/default"/>
    <dgm:cxn modelId="{4FDB0C46-FC95-4355-8456-8FF3BA591F6B}" type="presOf" srcId="{418EEB01-D148-43AC-BCA2-899E5C04EB05}" destId="{2E84A97B-8EEA-449F-B168-10C917C9A935}" srcOrd="0" destOrd="0" presId="urn:microsoft.com/office/officeart/2005/8/layout/default"/>
    <dgm:cxn modelId="{11AA0D47-893D-4645-A15B-C65EF41059EE}" srcId="{3B3C897E-187D-4B70-A2BD-757D3F930782}" destId="{418EEB01-D148-43AC-BCA2-899E5C04EB05}" srcOrd="19" destOrd="0" parTransId="{7485E21D-A348-41AA-BECD-0D934232FD60}" sibTransId="{6D071A10-15EA-40EE-8FA1-E49FCBACD0B6}"/>
    <dgm:cxn modelId="{E306D247-0A37-464D-A932-603F36AE6A81}" srcId="{3B3C897E-187D-4B70-A2BD-757D3F930782}" destId="{71CAC42A-1FD6-4FC3-B67B-7D79A0AC5600}" srcOrd="12" destOrd="0" parTransId="{4245A07F-FFA7-4569-A046-757A549DA929}" sibTransId="{F793F1CA-45A6-4D2E-9DB6-23111968A6DB}"/>
    <dgm:cxn modelId="{9900DE69-BE29-4812-A17D-85796E571B96}" type="presOf" srcId="{6433EC76-F02C-4152-B8D4-675005AE6751}" destId="{E4D86AEA-B163-4A66-BD30-5A131DBB0538}" srcOrd="0" destOrd="0" presId="urn:microsoft.com/office/officeart/2005/8/layout/default"/>
    <dgm:cxn modelId="{6BB7AB4C-3EFB-4FF0-9E61-07B16230A607}" type="presOf" srcId="{648A6187-9FB5-4639-81C1-993130F5F120}" destId="{8D2BBE22-429F-41FD-A1BE-1F0F17F0853E}" srcOrd="0" destOrd="0" presId="urn:microsoft.com/office/officeart/2005/8/layout/default"/>
    <dgm:cxn modelId="{72C7F06E-35BD-4AB8-B73D-FA5C1A4E6F00}" srcId="{3B3C897E-187D-4B70-A2BD-757D3F930782}" destId="{BF83E2E5-FD58-47EA-82C1-81CC016C56BD}" srcOrd="20" destOrd="0" parTransId="{2078A30E-8F61-4116-BF2C-950D41B9C790}" sibTransId="{F12066A8-21C3-4B11-80E4-FF394D97A75B}"/>
    <dgm:cxn modelId="{5A422271-0798-4963-B3FE-0D7B5DD1665B}" srcId="{3B3C897E-187D-4B70-A2BD-757D3F930782}" destId="{97083CDD-FCF1-4630-8D89-B2650E47E552}" srcOrd="3" destOrd="0" parTransId="{533899BB-8FBD-4993-86D9-7FB15B223716}" sibTransId="{4818AEE4-62E8-4EE1-8AFA-34AF7A3B5540}"/>
    <dgm:cxn modelId="{C3B09C74-35DA-4A60-916C-8705C14DAFD7}" type="presOf" srcId="{52EA1D10-CBA2-4575-85A0-1F98CFD1D8A5}" destId="{5DF8B9B1-7DEE-4397-9024-CB0ADB8D937E}" srcOrd="0" destOrd="0" presId="urn:microsoft.com/office/officeart/2005/8/layout/default"/>
    <dgm:cxn modelId="{1C891288-CF60-423D-A814-CAC259E03D4A}" type="presOf" srcId="{B3563D1A-B739-4A99-85DB-80F683483931}" destId="{6E046645-8C3B-4682-888E-7C36A5ABEE4B}" srcOrd="0" destOrd="0" presId="urn:microsoft.com/office/officeart/2005/8/layout/default"/>
    <dgm:cxn modelId="{8B535B8E-00D0-4837-A212-484EFAAFA267}" type="presOf" srcId="{5839A83E-B981-400B-9287-0AB76BCC8A8E}" destId="{E24C6EEB-8497-4376-A7B6-AE93722689A6}" srcOrd="0" destOrd="0" presId="urn:microsoft.com/office/officeart/2005/8/layout/default"/>
    <dgm:cxn modelId="{56144696-3C72-4DA9-8F6F-3A2175B00FF0}" srcId="{3B3C897E-187D-4B70-A2BD-757D3F930782}" destId="{A10E1C4C-596C-4212-B5F3-D21DC4D0B96B}" srcOrd="10" destOrd="0" parTransId="{9225A745-3CC2-478D-8867-01FA2FFB1552}" sibTransId="{C4719646-6F8A-470B-A3A1-B4D76555E9BE}"/>
    <dgm:cxn modelId="{0275EA96-A7BD-43D6-AFB1-854CDFD5AD58}" srcId="{3B3C897E-187D-4B70-A2BD-757D3F930782}" destId="{6BE0A198-423E-4525-A394-F9C5DA83B15A}" srcOrd="15" destOrd="0" parTransId="{A6176A2E-CAAB-4CE3-9910-50C9DCC446E9}" sibTransId="{C55DABC9-DB2A-432A-8B29-5203F71E0B59}"/>
    <dgm:cxn modelId="{FFFB659E-7DB1-4103-94DF-71F235F03C0F}" type="presOf" srcId="{A10E1C4C-596C-4212-B5F3-D21DC4D0B96B}" destId="{7B91F37E-4B9C-4F58-B94C-743E030B9882}" srcOrd="0" destOrd="0" presId="urn:microsoft.com/office/officeart/2005/8/layout/default"/>
    <dgm:cxn modelId="{5725D6A8-DD29-46C1-B7AB-40AA88670BBF}" type="presOf" srcId="{97083CDD-FCF1-4630-8D89-B2650E47E552}" destId="{238D9712-413C-4E74-9229-3B9C35CCB36E}" srcOrd="0" destOrd="0" presId="urn:microsoft.com/office/officeart/2005/8/layout/default"/>
    <dgm:cxn modelId="{ACB5C6A9-B95D-4E6E-BC46-2D2CA34518AE}" type="presOf" srcId="{FE6F3987-4302-41BA-A674-5ADB8A847E2B}" destId="{FB20DACA-9B30-440E-AF63-7E3E5294E2D4}" srcOrd="0" destOrd="0" presId="urn:microsoft.com/office/officeart/2005/8/layout/default"/>
    <dgm:cxn modelId="{A66F1EAC-311F-4756-8841-6934FE42C0EB}" type="presOf" srcId="{71CAC42A-1FD6-4FC3-B67B-7D79A0AC5600}" destId="{50BD50C5-CD41-4158-A4A3-59CE56BA0C50}" srcOrd="0" destOrd="0" presId="urn:microsoft.com/office/officeart/2005/8/layout/default"/>
    <dgm:cxn modelId="{E18F47AD-D8FE-4C54-8027-027B4FE696E6}" srcId="{3B3C897E-187D-4B70-A2BD-757D3F930782}" destId="{A10EEA2F-AEBA-4203-B136-A1FB68FE7A10}" srcOrd="8" destOrd="0" parTransId="{27C3606A-1790-4635-8F0E-C2F1B7EB94EB}" sibTransId="{73E4D3FC-F4A4-4F5F-A558-8B579D1B7224}"/>
    <dgm:cxn modelId="{67E093B0-1CF1-4271-B942-87C4DBAB21FF}" type="presOf" srcId="{3B3C897E-187D-4B70-A2BD-757D3F930782}" destId="{9933CFB5-D613-4B5B-8E8B-3AA094EB7EE4}" srcOrd="0" destOrd="0" presId="urn:microsoft.com/office/officeart/2005/8/layout/default"/>
    <dgm:cxn modelId="{163E64BA-93D5-4708-BCE8-0A4F0A54B438}" srcId="{3B3C897E-187D-4B70-A2BD-757D3F930782}" destId="{B3563D1A-B739-4A99-85DB-80F683483931}" srcOrd="11" destOrd="0" parTransId="{64E191CB-4139-4735-968D-1F17BDBBAF5A}" sibTransId="{05B89F28-5690-49CF-ADD5-A9EB91C7FD03}"/>
    <dgm:cxn modelId="{1D9795C2-CA17-4FBF-AF6D-1849FE76F0C9}" type="presOf" srcId="{79896843-1352-48C1-B547-AE604C24A1FA}" destId="{FDCEC7B9-F167-42CF-A485-26E8DB5EF97F}" srcOrd="0" destOrd="0" presId="urn:microsoft.com/office/officeart/2005/8/layout/default"/>
    <dgm:cxn modelId="{D8109ECD-F5A0-46D3-B07E-253D2BA551B9}" srcId="{3B3C897E-187D-4B70-A2BD-757D3F930782}" destId="{D15B3BCE-E6E8-4BA2-A6BF-86F1182E2FF1}" srcOrd="17" destOrd="0" parTransId="{BCE6136C-5AE0-4889-9746-89A6D0CF905D}" sibTransId="{58B63A58-AC2D-4654-B6FF-3AF5838E70BD}"/>
    <dgm:cxn modelId="{85FD42D1-F4DD-48EF-94AF-0BA8897F0C97}" srcId="{3B3C897E-187D-4B70-A2BD-757D3F930782}" destId="{BB56D30C-501D-43C2-876A-558D4EA20DAC}" srcOrd="16" destOrd="0" parTransId="{E64DB64B-341E-4D52-BC4C-661F9466E0C5}" sibTransId="{A2DDB60D-06EB-4A4F-A4F3-A9B0A9615533}"/>
    <dgm:cxn modelId="{B9C69AD7-6399-42D7-88EF-767C7845825A}" type="presOf" srcId="{AF725128-FD59-48E8-904C-17D13DC9DC77}" destId="{98CD613A-F85B-4E27-A90B-0B6DB397C648}" srcOrd="0" destOrd="0" presId="urn:microsoft.com/office/officeart/2005/8/layout/default"/>
    <dgm:cxn modelId="{1061C1E8-B206-43DC-AECF-445598DA4CE2}" srcId="{3B3C897E-187D-4B70-A2BD-757D3F930782}" destId="{DA62BFF1-E354-43F1-A3F0-F5480BBCD262}" srcOrd="7" destOrd="0" parTransId="{9AB8E4B5-66D3-4160-A112-2137095A78C1}" sibTransId="{3ADA7D17-E518-4EC4-96A2-6FD86F280065}"/>
    <dgm:cxn modelId="{4B0E47E9-0253-4335-9CDD-83EA9EFE203C}" srcId="{3B3C897E-187D-4B70-A2BD-757D3F930782}" destId="{8F1C1971-32A8-449F-9690-C7D4F2F9FE84}" srcOrd="14" destOrd="0" parTransId="{448AEF89-4540-489F-B1E2-42BF36348893}" sibTransId="{DFD369A4-DF17-4C61-AF9F-7970902F4F66}"/>
    <dgm:cxn modelId="{E9F923EC-67A8-49F1-9B32-3553973A6164}" type="presOf" srcId="{DA62BFF1-E354-43F1-A3F0-F5480BBCD262}" destId="{C0CC79BC-F384-4391-9BAF-7C89BCD3214E}" srcOrd="0" destOrd="0" presId="urn:microsoft.com/office/officeart/2005/8/layout/default"/>
    <dgm:cxn modelId="{BE4958F0-136D-4EC4-BAEC-3CF9A84FA1D9}" srcId="{3B3C897E-187D-4B70-A2BD-757D3F930782}" destId="{79896843-1352-48C1-B547-AE604C24A1FA}" srcOrd="1" destOrd="0" parTransId="{F3C070F4-2431-4E66-8F9D-CC764A37780B}" sibTransId="{5B3217C3-C7B0-4E81-8B43-8ABB14D8E5E6}"/>
    <dgm:cxn modelId="{8A0B4CF1-409A-4D4A-BAB7-E97DA908D207}" srcId="{3B3C897E-187D-4B70-A2BD-757D3F930782}" destId="{08BECAE4-3DA9-4479-916B-A28445C18C06}" srcOrd="2" destOrd="0" parTransId="{F6369086-772C-4A29-ACCD-41ABA74FC618}" sibTransId="{2CC9E071-4C49-487D-B20C-681DC3D5A7FF}"/>
    <dgm:cxn modelId="{3D7033F6-8280-48A5-897F-C76F3F2C1771}" srcId="{3B3C897E-187D-4B70-A2BD-757D3F930782}" destId="{5839A83E-B981-400B-9287-0AB76BCC8A8E}" srcOrd="6" destOrd="0" parTransId="{AC0C34BF-B5E5-4F7B-B925-08977D46C732}" sibTransId="{2E7BBC37-FDF1-45B4-AE82-ED121362B73F}"/>
    <dgm:cxn modelId="{E5BA7DF7-5290-4338-836D-F0968B2A44A2}" srcId="{3B3C897E-187D-4B70-A2BD-757D3F930782}" destId="{52EA1D10-CBA2-4575-85A0-1F98CFD1D8A5}" srcOrd="18" destOrd="0" parTransId="{7A504791-E10E-495E-8763-FD1A0B2CF22E}" sibTransId="{0F7462EE-7A94-4204-BE0E-CE5A22CD524E}"/>
    <dgm:cxn modelId="{120AE6F7-AEFB-4DE7-9D82-D96CB2C3944E}" type="presOf" srcId="{A10EEA2F-AEBA-4203-B136-A1FB68FE7A10}" destId="{91025E00-1755-4AF5-8BB6-62058B491F7F}" srcOrd="0" destOrd="0" presId="urn:microsoft.com/office/officeart/2005/8/layout/default"/>
    <dgm:cxn modelId="{980030FA-3BF2-41CD-BF22-8B8F683E50D8}" type="presOf" srcId="{BB56D30C-501D-43C2-876A-558D4EA20DAC}" destId="{CB845CD9-2832-4E09-9E52-8A66A7BC5032}" srcOrd="0" destOrd="0" presId="urn:microsoft.com/office/officeart/2005/8/layout/default"/>
    <dgm:cxn modelId="{8A154F76-BD5E-41B5-934F-61957807DAE4}" type="presParOf" srcId="{9933CFB5-D613-4B5B-8E8B-3AA094EB7EE4}" destId="{98CD613A-F85B-4E27-A90B-0B6DB397C648}" srcOrd="0" destOrd="0" presId="urn:microsoft.com/office/officeart/2005/8/layout/default"/>
    <dgm:cxn modelId="{2B43D2A6-64E1-4E44-911F-1FE173763F1C}" type="presParOf" srcId="{9933CFB5-D613-4B5B-8E8B-3AA094EB7EE4}" destId="{8592E5FC-C52C-40D0-96BF-43DA9C5D4CE3}" srcOrd="1" destOrd="0" presId="urn:microsoft.com/office/officeart/2005/8/layout/default"/>
    <dgm:cxn modelId="{F953B906-A526-4FCE-B2C9-B87AF6D2AB72}" type="presParOf" srcId="{9933CFB5-D613-4B5B-8E8B-3AA094EB7EE4}" destId="{FDCEC7B9-F167-42CF-A485-26E8DB5EF97F}" srcOrd="2" destOrd="0" presId="urn:microsoft.com/office/officeart/2005/8/layout/default"/>
    <dgm:cxn modelId="{6498F33B-2B90-42DC-AD85-B719820F5C48}" type="presParOf" srcId="{9933CFB5-D613-4B5B-8E8B-3AA094EB7EE4}" destId="{4776A109-4E2C-4C23-9916-37DAF95223F6}" srcOrd="3" destOrd="0" presId="urn:microsoft.com/office/officeart/2005/8/layout/default"/>
    <dgm:cxn modelId="{685784CB-38D2-473E-9250-D9E6171152CC}" type="presParOf" srcId="{9933CFB5-D613-4B5B-8E8B-3AA094EB7EE4}" destId="{908769F1-BDF6-421E-97FE-75F026BDE100}" srcOrd="4" destOrd="0" presId="urn:microsoft.com/office/officeart/2005/8/layout/default"/>
    <dgm:cxn modelId="{DF7A3908-630E-43DA-B03D-59EAB40FE12E}" type="presParOf" srcId="{9933CFB5-D613-4B5B-8E8B-3AA094EB7EE4}" destId="{1E33B136-2866-439C-9171-BC4745A0D027}" srcOrd="5" destOrd="0" presId="urn:microsoft.com/office/officeart/2005/8/layout/default"/>
    <dgm:cxn modelId="{3DF3DE38-635A-4E55-B55F-F1927361940E}" type="presParOf" srcId="{9933CFB5-D613-4B5B-8E8B-3AA094EB7EE4}" destId="{238D9712-413C-4E74-9229-3B9C35CCB36E}" srcOrd="6" destOrd="0" presId="urn:microsoft.com/office/officeart/2005/8/layout/default"/>
    <dgm:cxn modelId="{6CE68456-1409-4CA2-8041-EBE60919159C}" type="presParOf" srcId="{9933CFB5-D613-4B5B-8E8B-3AA094EB7EE4}" destId="{4ACCE969-418B-4B94-B952-09C08BA7BEFD}" srcOrd="7" destOrd="0" presId="urn:microsoft.com/office/officeart/2005/8/layout/default"/>
    <dgm:cxn modelId="{930C1E6E-FC85-4BCD-9A3E-C430FCC82FBB}" type="presParOf" srcId="{9933CFB5-D613-4B5B-8E8B-3AA094EB7EE4}" destId="{8D2BBE22-429F-41FD-A1BE-1F0F17F0853E}" srcOrd="8" destOrd="0" presId="urn:microsoft.com/office/officeart/2005/8/layout/default"/>
    <dgm:cxn modelId="{90085974-5200-45FA-B79B-5F99805777BB}" type="presParOf" srcId="{9933CFB5-D613-4B5B-8E8B-3AA094EB7EE4}" destId="{003FD4DB-53AC-4C9F-BDF7-4B552FCC50C7}" srcOrd="9" destOrd="0" presId="urn:microsoft.com/office/officeart/2005/8/layout/default"/>
    <dgm:cxn modelId="{E256C24E-46D4-44E8-B7C5-7DFC3C0B0379}" type="presParOf" srcId="{9933CFB5-D613-4B5B-8E8B-3AA094EB7EE4}" destId="{E4D86AEA-B163-4A66-BD30-5A131DBB0538}" srcOrd="10" destOrd="0" presId="urn:microsoft.com/office/officeart/2005/8/layout/default"/>
    <dgm:cxn modelId="{CBEA8287-DBDC-4603-98DA-B6074593AC69}" type="presParOf" srcId="{9933CFB5-D613-4B5B-8E8B-3AA094EB7EE4}" destId="{F9D07038-00F0-4E83-AECF-4FCAF6F8FF06}" srcOrd="11" destOrd="0" presId="urn:microsoft.com/office/officeart/2005/8/layout/default"/>
    <dgm:cxn modelId="{2511366E-78CC-4116-AD59-094FE3658FBE}" type="presParOf" srcId="{9933CFB5-D613-4B5B-8E8B-3AA094EB7EE4}" destId="{E24C6EEB-8497-4376-A7B6-AE93722689A6}" srcOrd="12" destOrd="0" presId="urn:microsoft.com/office/officeart/2005/8/layout/default"/>
    <dgm:cxn modelId="{FEEF9D77-41FD-404A-BA97-4127B7D31529}" type="presParOf" srcId="{9933CFB5-D613-4B5B-8E8B-3AA094EB7EE4}" destId="{48A345C7-B016-441A-A417-59F88B89301E}" srcOrd="13" destOrd="0" presId="urn:microsoft.com/office/officeart/2005/8/layout/default"/>
    <dgm:cxn modelId="{493CC177-4780-4B21-9477-153F371E90DB}" type="presParOf" srcId="{9933CFB5-D613-4B5B-8E8B-3AA094EB7EE4}" destId="{C0CC79BC-F384-4391-9BAF-7C89BCD3214E}" srcOrd="14" destOrd="0" presId="urn:microsoft.com/office/officeart/2005/8/layout/default"/>
    <dgm:cxn modelId="{74F14363-136B-45A0-BDF2-75E20E116C16}" type="presParOf" srcId="{9933CFB5-D613-4B5B-8E8B-3AA094EB7EE4}" destId="{20CC43F7-F088-4343-866D-2530488D714A}" srcOrd="15" destOrd="0" presId="urn:microsoft.com/office/officeart/2005/8/layout/default"/>
    <dgm:cxn modelId="{A4263088-BADE-4298-AAC7-C72ADA6DE13C}" type="presParOf" srcId="{9933CFB5-D613-4B5B-8E8B-3AA094EB7EE4}" destId="{91025E00-1755-4AF5-8BB6-62058B491F7F}" srcOrd="16" destOrd="0" presId="urn:microsoft.com/office/officeart/2005/8/layout/default"/>
    <dgm:cxn modelId="{C1BA0DA1-6299-442F-895F-3D57B8D7F9AD}" type="presParOf" srcId="{9933CFB5-D613-4B5B-8E8B-3AA094EB7EE4}" destId="{D0CEE1C3-F76B-48E5-9E21-DA17BD1F8BDF}" srcOrd="17" destOrd="0" presId="urn:microsoft.com/office/officeart/2005/8/layout/default"/>
    <dgm:cxn modelId="{587AF427-1157-4558-96F9-8BDB8D0286FB}" type="presParOf" srcId="{9933CFB5-D613-4B5B-8E8B-3AA094EB7EE4}" destId="{FB20DACA-9B30-440E-AF63-7E3E5294E2D4}" srcOrd="18" destOrd="0" presId="urn:microsoft.com/office/officeart/2005/8/layout/default"/>
    <dgm:cxn modelId="{487104D8-0987-4209-991C-23E1F643E3D8}" type="presParOf" srcId="{9933CFB5-D613-4B5B-8E8B-3AA094EB7EE4}" destId="{D56AB0AF-7C90-4D05-A625-0193C3128E1B}" srcOrd="19" destOrd="0" presId="urn:microsoft.com/office/officeart/2005/8/layout/default"/>
    <dgm:cxn modelId="{2C96950C-BC84-4F62-BFAF-757D63BAE68E}" type="presParOf" srcId="{9933CFB5-D613-4B5B-8E8B-3AA094EB7EE4}" destId="{7B91F37E-4B9C-4F58-B94C-743E030B9882}" srcOrd="20" destOrd="0" presId="urn:microsoft.com/office/officeart/2005/8/layout/default"/>
    <dgm:cxn modelId="{E928464B-748C-46AA-B42B-5C39F6FEE6DF}" type="presParOf" srcId="{9933CFB5-D613-4B5B-8E8B-3AA094EB7EE4}" destId="{60EB836E-0BFA-42BB-8A20-AEA501DB1024}" srcOrd="21" destOrd="0" presId="urn:microsoft.com/office/officeart/2005/8/layout/default"/>
    <dgm:cxn modelId="{81C64B04-49E1-4DF6-BD2B-C21759D24B88}" type="presParOf" srcId="{9933CFB5-D613-4B5B-8E8B-3AA094EB7EE4}" destId="{6E046645-8C3B-4682-888E-7C36A5ABEE4B}" srcOrd="22" destOrd="0" presId="urn:microsoft.com/office/officeart/2005/8/layout/default"/>
    <dgm:cxn modelId="{711B0F00-B888-487F-AC1F-AEE9FDB3E8CB}" type="presParOf" srcId="{9933CFB5-D613-4B5B-8E8B-3AA094EB7EE4}" destId="{D5D8814B-5CCF-410F-A9BC-FD7BB5A6EDD8}" srcOrd="23" destOrd="0" presId="urn:microsoft.com/office/officeart/2005/8/layout/default"/>
    <dgm:cxn modelId="{7BEE4A35-C482-4E98-B512-EF74C87C5C20}" type="presParOf" srcId="{9933CFB5-D613-4B5B-8E8B-3AA094EB7EE4}" destId="{50BD50C5-CD41-4158-A4A3-59CE56BA0C50}" srcOrd="24" destOrd="0" presId="urn:microsoft.com/office/officeart/2005/8/layout/default"/>
    <dgm:cxn modelId="{9130CBF8-F42F-45FE-90AB-80E1D1B5FE49}" type="presParOf" srcId="{9933CFB5-D613-4B5B-8E8B-3AA094EB7EE4}" destId="{1B8FDF54-D093-47C4-AB2E-CE7EE48767FE}" srcOrd="25" destOrd="0" presId="urn:microsoft.com/office/officeart/2005/8/layout/default"/>
    <dgm:cxn modelId="{E6188BBC-FF9C-4ED8-B4D0-5C194882873A}" type="presParOf" srcId="{9933CFB5-D613-4B5B-8E8B-3AA094EB7EE4}" destId="{132D7839-3376-4260-9774-EBCB2A1D11F9}" srcOrd="26" destOrd="0" presId="urn:microsoft.com/office/officeart/2005/8/layout/default"/>
    <dgm:cxn modelId="{9A9F8299-C60A-48B1-B345-E8343A3255B2}" type="presParOf" srcId="{9933CFB5-D613-4B5B-8E8B-3AA094EB7EE4}" destId="{5ACD80B2-04E9-4149-873D-93C201C9E23B}" srcOrd="27" destOrd="0" presId="urn:microsoft.com/office/officeart/2005/8/layout/default"/>
    <dgm:cxn modelId="{A3B9CE7A-6F7A-4C31-A3FB-DFEBB7A917B0}" type="presParOf" srcId="{9933CFB5-D613-4B5B-8E8B-3AA094EB7EE4}" destId="{F5B3F684-CA84-48CE-AC88-8CF9D2DFD9B8}" srcOrd="28" destOrd="0" presId="urn:microsoft.com/office/officeart/2005/8/layout/default"/>
    <dgm:cxn modelId="{2F5981FD-4C8D-4616-A6B3-45326CE82B10}" type="presParOf" srcId="{9933CFB5-D613-4B5B-8E8B-3AA094EB7EE4}" destId="{922699E9-286F-46AF-8FA9-603DFBB339ED}" srcOrd="29" destOrd="0" presId="urn:microsoft.com/office/officeart/2005/8/layout/default"/>
    <dgm:cxn modelId="{2A5DD66B-471C-4C72-8CCE-448F0C5077A3}" type="presParOf" srcId="{9933CFB5-D613-4B5B-8E8B-3AA094EB7EE4}" destId="{26B47BE6-0BE1-40C9-BF07-F87B2C84EB81}" srcOrd="30" destOrd="0" presId="urn:microsoft.com/office/officeart/2005/8/layout/default"/>
    <dgm:cxn modelId="{8CC0D1D2-E975-4ADE-8E6D-20CB1A1D51A5}" type="presParOf" srcId="{9933CFB5-D613-4B5B-8E8B-3AA094EB7EE4}" destId="{A8E732D6-1D74-4874-8B20-1A519F5E4CAA}" srcOrd="31" destOrd="0" presId="urn:microsoft.com/office/officeart/2005/8/layout/default"/>
    <dgm:cxn modelId="{5EA9483D-97E6-43F1-A6D3-BBCB252F43B2}" type="presParOf" srcId="{9933CFB5-D613-4B5B-8E8B-3AA094EB7EE4}" destId="{CB845CD9-2832-4E09-9E52-8A66A7BC5032}" srcOrd="32" destOrd="0" presId="urn:microsoft.com/office/officeart/2005/8/layout/default"/>
    <dgm:cxn modelId="{5624463F-00BE-4E8B-8CAC-3120BA89E0EC}" type="presParOf" srcId="{9933CFB5-D613-4B5B-8E8B-3AA094EB7EE4}" destId="{51A3AD0D-DF92-4F0E-BC05-3BB5DA5E258B}" srcOrd="33" destOrd="0" presId="urn:microsoft.com/office/officeart/2005/8/layout/default"/>
    <dgm:cxn modelId="{0C12F32A-BFD5-4C7B-BA76-110C853D009B}" type="presParOf" srcId="{9933CFB5-D613-4B5B-8E8B-3AA094EB7EE4}" destId="{78790637-7BBE-4493-AF1E-CBBE971D8054}" srcOrd="34" destOrd="0" presId="urn:microsoft.com/office/officeart/2005/8/layout/default"/>
    <dgm:cxn modelId="{10D766E6-B551-4912-91BF-B05C7B2C0646}" type="presParOf" srcId="{9933CFB5-D613-4B5B-8E8B-3AA094EB7EE4}" destId="{3F098332-6142-4E7D-A577-64EAD123A72E}" srcOrd="35" destOrd="0" presId="urn:microsoft.com/office/officeart/2005/8/layout/default"/>
    <dgm:cxn modelId="{C818E074-14C0-4A44-A8C7-01E295B855E1}" type="presParOf" srcId="{9933CFB5-D613-4B5B-8E8B-3AA094EB7EE4}" destId="{5DF8B9B1-7DEE-4397-9024-CB0ADB8D937E}" srcOrd="36" destOrd="0" presId="urn:microsoft.com/office/officeart/2005/8/layout/default"/>
    <dgm:cxn modelId="{D5CF481A-528C-4001-89C6-6E8415C6D97E}" type="presParOf" srcId="{9933CFB5-D613-4B5B-8E8B-3AA094EB7EE4}" destId="{A89B588F-B4F8-4548-9939-F48B0298EB5D}" srcOrd="37" destOrd="0" presId="urn:microsoft.com/office/officeart/2005/8/layout/default"/>
    <dgm:cxn modelId="{16A4C985-D42F-4E28-A81F-FB9E8C783E7A}" type="presParOf" srcId="{9933CFB5-D613-4B5B-8E8B-3AA094EB7EE4}" destId="{2E84A97B-8EEA-449F-B168-10C917C9A935}" srcOrd="38" destOrd="0" presId="urn:microsoft.com/office/officeart/2005/8/layout/default"/>
    <dgm:cxn modelId="{70CF7294-8210-4C8C-8F84-71BF4B7DF871}" type="presParOf" srcId="{9933CFB5-D613-4B5B-8E8B-3AA094EB7EE4}" destId="{0D867E4B-BE11-4030-9E2D-573B5D712134}" srcOrd="39" destOrd="0" presId="urn:microsoft.com/office/officeart/2005/8/layout/default"/>
    <dgm:cxn modelId="{BCD3E5B2-73AC-4873-81E2-42A02301809B}" type="presParOf" srcId="{9933CFB5-D613-4B5B-8E8B-3AA094EB7EE4}" destId="{A3F154C6-913D-4D4F-ABDC-6C76623FE71A}" srcOrd="4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29727-FDE5-4F37-ADC8-15606A4045B1}">
      <dsp:nvSpPr>
        <dsp:cNvPr id="0" name=""/>
        <dsp:cNvSpPr/>
      </dsp:nvSpPr>
      <dsp:spPr>
        <a:xfrm>
          <a:off x="1085135" y="793"/>
          <a:ext cx="2100262" cy="1260157"/>
        </a:xfrm>
        <a:prstGeom prst="rect">
          <a:avLst/>
        </a:prstGeom>
        <a:solidFill>
          <a:srgbClr val="FCB019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Field</a:t>
          </a:r>
          <a:endParaRPr lang="en-US" sz="2800" kern="1200" dirty="0"/>
        </a:p>
      </dsp:txBody>
      <dsp:txXfrm>
        <a:off x="1085135" y="793"/>
        <a:ext cx="2100262" cy="1260157"/>
      </dsp:txXfrm>
    </dsp:sp>
    <dsp:sp modelId="{EEF38A4E-930B-4B0C-94CA-A981B6E6CA9A}">
      <dsp:nvSpPr>
        <dsp:cNvPr id="0" name=""/>
        <dsp:cNvSpPr/>
      </dsp:nvSpPr>
      <dsp:spPr>
        <a:xfrm>
          <a:off x="3395424" y="793"/>
          <a:ext cx="2100262" cy="1260157"/>
        </a:xfrm>
        <a:prstGeom prst="rect">
          <a:avLst/>
        </a:prstGeom>
        <a:solidFill>
          <a:srgbClr val="FCB019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Constant</a:t>
          </a:r>
          <a:endParaRPr lang="en-US" sz="2800" kern="1200" dirty="0"/>
        </a:p>
      </dsp:txBody>
      <dsp:txXfrm>
        <a:off x="3395424" y="793"/>
        <a:ext cx="2100262" cy="1260157"/>
      </dsp:txXfrm>
    </dsp:sp>
    <dsp:sp modelId="{BFF7166C-2001-4AE9-836C-B0A40B8F51F0}">
      <dsp:nvSpPr>
        <dsp:cNvPr id="0" name=""/>
        <dsp:cNvSpPr/>
      </dsp:nvSpPr>
      <dsp:spPr>
        <a:xfrm>
          <a:off x="5705713" y="793"/>
          <a:ext cx="2100262" cy="1260157"/>
        </a:xfrm>
        <a:prstGeom prst="rect">
          <a:avLst/>
        </a:prstGeom>
        <a:solidFill>
          <a:srgbClr val="FCB019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Property</a:t>
          </a:r>
        </a:p>
      </dsp:txBody>
      <dsp:txXfrm>
        <a:off x="5705713" y="793"/>
        <a:ext cx="2100262" cy="1260157"/>
      </dsp:txXfrm>
    </dsp:sp>
    <dsp:sp modelId="{43631BFF-6A42-428C-84AC-E951E923D134}">
      <dsp:nvSpPr>
        <dsp:cNvPr id="0" name=""/>
        <dsp:cNvSpPr/>
      </dsp:nvSpPr>
      <dsp:spPr>
        <a:xfrm>
          <a:off x="8016001" y="793"/>
          <a:ext cx="2100262" cy="1260157"/>
        </a:xfrm>
        <a:prstGeom prst="rect">
          <a:avLst/>
        </a:prstGeom>
        <a:solidFill>
          <a:srgbClr val="FCB019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Method</a:t>
          </a:r>
          <a:endParaRPr lang="en-US" sz="2800" kern="1200" dirty="0"/>
        </a:p>
      </dsp:txBody>
      <dsp:txXfrm>
        <a:off x="8016001" y="793"/>
        <a:ext cx="2100262" cy="1260157"/>
      </dsp:txXfrm>
    </dsp:sp>
    <dsp:sp modelId="{DB272742-0CAC-44A9-AB14-FEB419D9829C}">
      <dsp:nvSpPr>
        <dsp:cNvPr id="0" name=""/>
        <dsp:cNvSpPr/>
      </dsp:nvSpPr>
      <dsp:spPr>
        <a:xfrm>
          <a:off x="1085135" y="1470977"/>
          <a:ext cx="2100262" cy="1260157"/>
        </a:xfrm>
        <a:prstGeom prst="rect">
          <a:avLst/>
        </a:prstGeom>
        <a:solidFill>
          <a:srgbClr val="C82027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>
              <a:solidFill>
                <a:prstClr val="white"/>
              </a:solidFill>
              <a:latin typeface="Segoe UI"/>
              <a:ea typeface="+mn-ea"/>
              <a:cs typeface="+mn-cs"/>
            </a:rPr>
            <a:t>Event</a:t>
          </a:r>
          <a:endParaRPr lang="en-US" sz="2900" kern="1200" dirty="0">
            <a:solidFill>
              <a:prstClr val="white"/>
            </a:solidFill>
            <a:latin typeface="Segoe UI"/>
            <a:ea typeface="+mn-ea"/>
            <a:cs typeface="+mn-cs"/>
          </a:endParaRPr>
        </a:p>
      </dsp:txBody>
      <dsp:txXfrm>
        <a:off x="1085135" y="1470977"/>
        <a:ext cx="2100262" cy="1260157"/>
      </dsp:txXfrm>
    </dsp:sp>
    <dsp:sp modelId="{9F11E493-A24E-42FA-AC0F-E483BEBC662D}">
      <dsp:nvSpPr>
        <dsp:cNvPr id="0" name=""/>
        <dsp:cNvSpPr/>
      </dsp:nvSpPr>
      <dsp:spPr>
        <a:xfrm>
          <a:off x="3395424" y="1470977"/>
          <a:ext cx="2100262" cy="1260157"/>
        </a:xfrm>
        <a:prstGeom prst="rect">
          <a:avLst/>
        </a:prstGeom>
        <a:solidFill>
          <a:srgbClr val="C82027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Operator</a:t>
          </a:r>
        </a:p>
      </dsp:txBody>
      <dsp:txXfrm>
        <a:off x="3395424" y="1470977"/>
        <a:ext cx="2100262" cy="1260157"/>
      </dsp:txXfrm>
    </dsp:sp>
    <dsp:sp modelId="{F6115C56-56D8-42A7-B832-C4D21530DFF5}">
      <dsp:nvSpPr>
        <dsp:cNvPr id="0" name=""/>
        <dsp:cNvSpPr/>
      </dsp:nvSpPr>
      <dsp:spPr>
        <a:xfrm>
          <a:off x="5705713" y="1470977"/>
          <a:ext cx="2100262" cy="1260157"/>
        </a:xfrm>
        <a:prstGeom prst="rect">
          <a:avLst/>
        </a:prstGeom>
        <a:solidFill>
          <a:srgbClr val="C82027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Indexer</a:t>
          </a:r>
          <a:endParaRPr lang="en-US" sz="2800" kern="1200" dirty="0"/>
        </a:p>
      </dsp:txBody>
      <dsp:txXfrm>
        <a:off x="5705713" y="1470977"/>
        <a:ext cx="2100262" cy="1260157"/>
      </dsp:txXfrm>
    </dsp:sp>
    <dsp:sp modelId="{E1FEE54C-C614-4837-A0A8-7B23286EAD7D}">
      <dsp:nvSpPr>
        <dsp:cNvPr id="0" name=""/>
        <dsp:cNvSpPr/>
      </dsp:nvSpPr>
      <dsp:spPr>
        <a:xfrm>
          <a:off x="8016001" y="1470977"/>
          <a:ext cx="2100262" cy="1260157"/>
        </a:xfrm>
        <a:prstGeom prst="rect">
          <a:avLst/>
        </a:prstGeom>
        <a:solidFill>
          <a:srgbClr val="FCB019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Constructor</a:t>
          </a:r>
        </a:p>
      </dsp:txBody>
      <dsp:txXfrm>
        <a:off x="8016001" y="1470977"/>
        <a:ext cx="2100262" cy="1260157"/>
      </dsp:txXfrm>
    </dsp:sp>
    <dsp:sp modelId="{0E64C45F-FE77-44F8-A362-E29E96C19534}">
      <dsp:nvSpPr>
        <dsp:cNvPr id="0" name=""/>
        <dsp:cNvSpPr/>
      </dsp:nvSpPr>
      <dsp:spPr>
        <a:xfrm>
          <a:off x="3395424" y="2941161"/>
          <a:ext cx="2100262" cy="1260157"/>
        </a:xfrm>
        <a:prstGeom prst="rect">
          <a:avLst/>
        </a:prstGeom>
        <a:solidFill>
          <a:srgbClr val="E74D24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Destructor</a:t>
          </a:r>
          <a:endParaRPr lang="en-US" sz="2800" kern="1200" dirty="0"/>
        </a:p>
      </dsp:txBody>
      <dsp:txXfrm>
        <a:off x="3395424" y="2941161"/>
        <a:ext cx="2100262" cy="1260157"/>
      </dsp:txXfrm>
    </dsp:sp>
    <dsp:sp modelId="{45845A43-6816-4584-8AE5-BB37AD7E8FCE}">
      <dsp:nvSpPr>
        <dsp:cNvPr id="0" name=""/>
        <dsp:cNvSpPr/>
      </dsp:nvSpPr>
      <dsp:spPr>
        <a:xfrm>
          <a:off x="5705713" y="2941161"/>
          <a:ext cx="2100262" cy="1260157"/>
        </a:xfrm>
        <a:prstGeom prst="rect">
          <a:avLst/>
        </a:prstGeom>
        <a:solidFill>
          <a:srgbClr val="C82027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Nested types</a:t>
          </a:r>
        </a:p>
      </dsp:txBody>
      <dsp:txXfrm>
        <a:off x="5705713" y="2941161"/>
        <a:ext cx="2100262" cy="126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D613A-F85B-4E27-A90B-0B6DB397C648}">
      <dsp:nvSpPr>
        <dsp:cNvPr id="0" name=""/>
        <dsp:cNvSpPr/>
      </dsp:nvSpPr>
      <dsp:spPr>
        <a:xfrm>
          <a:off x="7143" y="70719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+</a:t>
          </a:r>
          <a:endParaRPr lang="en-US" sz="2800" kern="1200" dirty="0"/>
        </a:p>
      </dsp:txBody>
      <dsp:txXfrm>
        <a:off x="7143" y="70719"/>
        <a:ext cx="1067593" cy="640556"/>
      </dsp:txXfrm>
    </dsp:sp>
    <dsp:sp modelId="{FDCEC7B9-F167-42CF-A485-26E8DB5EF97F}">
      <dsp:nvSpPr>
        <dsp:cNvPr id="0" name=""/>
        <dsp:cNvSpPr/>
      </dsp:nvSpPr>
      <dsp:spPr>
        <a:xfrm>
          <a:off x="1181496" y="70719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-</a:t>
          </a:r>
          <a:endParaRPr lang="en-US" sz="2800" kern="1200" dirty="0"/>
        </a:p>
      </dsp:txBody>
      <dsp:txXfrm>
        <a:off x="1181496" y="70719"/>
        <a:ext cx="1067593" cy="640556"/>
      </dsp:txXfrm>
    </dsp:sp>
    <dsp:sp modelId="{908769F1-BDF6-421E-97FE-75F026BDE100}">
      <dsp:nvSpPr>
        <dsp:cNvPr id="0" name=""/>
        <dsp:cNvSpPr/>
      </dsp:nvSpPr>
      <dsp:spPr>
        <a:xfrm>
          <a:off x="2355850" y="70719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!</a:t>
          </a:r>
          <a:endParaRPr lang="en-US" sz="2800" kern="1200" dirty="0"/>
        </a:p>
      </dsp:txBody>
      <dsp:txXfrm>
        <a:off x="2355850" y="70719"/>
        <a:ext cx="1067593" cy="640556"/>
      </dsp:txXfrm>
    </dsp:sp>
    <dsp:sp modelId="{238D9712-413C-4E74-9229-3B9C35CCB36E}">
      <dsp:nvSpPr>
        <dsp:cNvPr id="0" name=""/>
        <dsp:cNvSpPr/>
      </dsp:nvSpPr>
      <dsp:spPr>
        <a:xfrm>
          <a:off x="3530203" y="70719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~</a:t>
          </a:r>
          <a:endParaRPr lang="en-US" sz="2800" kern="1200" dirty="0"/>
        </a:p>
      </dsp:txBody>
      <dsp:txXfrm>
        <a:off x="3530203" y="70719"/>
        <a:ext cx="1067593" cy="640556"/>
      </dsp:txXfrm>
    </dsp:sp>
    <dsp:sp modelId="{8D2BBE22-429F-41FD-A1BE-1F0F17F0853E}">
      <dsp:nvSpPr>
        <dsp:cNvPr id="0" name=""/>
        <dsp:cNvSpPr/>
      </dsp:nvSpPr>
      <dsp:spPr>
        <a:xfrm>
          <a:off x="4704556" y="70719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++</a:t>
          </a:r>
          <a:endParaRPr lang="en-US" sz="2800" kern="1200" dirty="0"/>
        </a:p>
      </dsp:txBody>
      <dsp:txXfrm>
        <a:off x="4704556" y="70719"/>
        <a:ext cx="1067593" cy="640556"/>
      </dsp:txXfrm>
    </dsp:sp>
    <dsp:sp modelId="{E4D86AEA-B163-4A66-BD30-5A131DBB0538}">
      <dsp:nvSpPr>
        <dsp:cNvPr id="0" name=""/>
        <dsp:cNvSpPr/>
      </dsp:nvSpPr>
      <dsp:spPr>
        <a:xfrm>
          <a:off x="5878909" y="70719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--</a:t>
          </a:r>
          <a:endParaRPr lang="en-US" sz="2800" kern="1200" dirty="0"/>
        </a:p>
      </dsp:txBody>
      <dsp:txXfrm>
        <a:off x="5878909" y="70719"/>
        <a:ext cx="1067593" cy="640556"/>
      </dsp:txXfrm>
    </dsp:sp>
    <dsp:sp modelId="{E24C6EEB-8497-4376-A7B6-AE93722689A6}">
      <dsp:nvSpPr>
        <dsp:cNvPr id="0" name=""/>
        <dsp:cNvSpPr/>
      </dsp:nvSpPr>
      <dsp:spPr>
        <a:xfrm>
          <a:off x="7053262" y="70719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*</a:t>
          </a:r>
          <a:endParaRPr lang="en-US" sz="2800" kern="1200" dirty="0"/>
        </a:p>
      </dsp:txBody>
      <dsp:txXfrm>
        <a:off x="7053262" y="70719"/>
        <a:ext cx="1067593" cy="640556"/>
      </dsp:txXfrm>
    </dsp:sp>
    <dsp:sp modelId="{C0CC79BC-F384-4391-9BAF-7C89BCD3214E}">
      <dsp:nvSpPr>
        <dsp:cNvPr id="0" name=""/>
        <dsp:cNvSpPr/>
      </dsp:nvSpPr>
      <dsp:spPr>
        <a:xfrm>
          <a:off x="7143" y="818034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/</a:t>
          </a:r>
          <a:endParaRPr lang="en-US" sz="2800" kern="1200" dirty="0"/>
        </a:p>
      </dsp:txBody>
      <dsp:txXfrm>
        <a:off x="7143" y="818034"/>
        <a:ext cx="1067593" cy="640556"/>
      </dsp:txXfrm>
    </dsp:sp>
    <dsp:sp modelId="{91025E00-1755-4AF5-8BB6-62058B491F7F}">
      <dsp:nvSpPr>
        <dsp:cNvPr id="0" name=""/>
        <dsp:cNvSpPr/>
      </dsp:nvSpPr>
      <dsp:spPr>
        <a:xfrm>
          <a:off x="1181496" y="818034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%</a:t>
          </a:r>
          <a:endParaRPr lang="en-US" sz="2800" kern="1200" dirty="0"/>
        </a:p>
      </dsp:txBody>
      <dsp:txXfrm>
        <a:off x="1181496" y="818034"/>
        <a:ext cx="1067593" cy="640556"/>
      </dsp:txXfrm>
    </dsp:sp>
    <dsp:sp modelId="{FB20DACA-9B30-440E-AF63-7E3E5294E2D4}">
      <dsp:nvSpPr>
        <dsp:cNvPr id="0" name=""/>
        <dsp:cNvSpPr/>
      </dsp:nvSpPr>
      <dsp:spPr>
        <a:xfrm>
          <a:off x="2355850" y="818034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&amp;</a:t>
          </a:r>
          <a:endParaRPr lang="en-US" sz="2800" kern="1200" dirty="0"/>
        </a:p>
      </dsp:txBody>
      <dsp:txXfrm>
        <a:off x="2355850" y="818034"/>
        <a:ext cx="1067593" cy="640556"/>
      </dsp:txXfrm>
    </dsp:sp>
    <dsp:sp modelId="{7B91F37E-4B9C-4F58-B94C-743E030B9882}">
      <dsp:nvSpPr>
        <dsp:cNvPr id="0" name=""/>
        <dsp:cNvSpPr/>
      </dsp:nvSpPr>
      <dsp:spPr>
        <a:xfrm>
          <a:off x="3530203" y="818034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|</a:t>
          </a:r>
          <a:endParaRPr lang="en-US" sz="2800" kern="1200" dirty="0"/>
        </a:p>
      </dsp:txBody>
      <dsp:txXfrm>
        <a:off x="3530203" y="818034"/>
        <a:ext cx="1067593" cy="640556"/>
      </dsp:txXfrm>
    </dsp:sp>
    <dsp:sp modelId="{6E046645-8C3B-4682-888E-7C36A5ABEE4B}">
      <dsp:nvSpPr>
        <dsp:cNvPr id="0" name=""/>
        <dsp:cNvSpPr/>
      </dsp:nvSpPr>
      <dsp:spPr>
        <a:xfrm>
          <a:off x="4704556" y="818034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^</a:t>
          </a:r>
          <a:endParaRPr lang="en-US" sz="2800" kern="1200" dirty="0"/>
        </a:p>
      </dsp:txBody>
      <dsp:txXfrm>
        <a:off x="4704556" y="818034"/>
        <a:ext cx="1067593" cy="640556"/>
      </dsp:txXfrm>
    </dsp:sp>
    <dsp:sp modelId="{50BD50C5-CD41-4158-A4A3-59CE56BA0C50}">
      <dsp:nvSpPr>
        <dsp:cNvPr id="0" name=""/>
        <dsp:cNvSpPr/>
      </dsp:nvSpPr>
      <dsp:spPr>
        <a:xfrm>
          <a:off x="5878909" y="818034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&lt;&lt;</a:t>
          </a:r>
          <a:endParaRPr lang="en-US" sz="2800" kern="1200" dirty="0"/>
        </a:p>
      </dsp:txBody>
      <dsp:txXfrm>
        <a:off x="5878909" y="818034"/>
        <a:ext cx="1067593" cy="640556"/>
      </dsp:txXfrm>
    </dsp:sp>
    <dsp:sp modelId="{132D7839-3376-4260-9774-EBCB2A1D11F9}">
      <dsp:nvSpPr>
        <dsp:cNvPr id="0" name=""/>
        <dsp:cNvSpPr/>
      </dsp:nvSpPr>
      <dsp:spPr>
        <a:xfrm>
          <a:off x="7053262" y="818034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&gt;&gt;</a:t>
          </a:r>
          <a:endParaRPr lang="en-US" sz="2800" kern="1200" dirty="0"/>
        </a:p>
      </dsp:txBody>
      <dsp:txXfrm>
        <a:off x="7053262" y="818034"/>
        <a:ext cx="1067593" cy="640556"/>
      </dsp:txXfrm>
    </dsp:sp>
    <dsp:sp modelId="{F5B3F684-CA84-48CE-AC88-8CF9D2DFD9B8}">
      <dsp:nvSpPr>
        <dsp:cNvPr id="0" name=""/>
        <dsp:cNvSpPr/>
      </dsp:nvSpPr>
      <dsp:spPr>
        <a:xfrm>
          <a:off x="7143" y="1565350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(T)X</a:t>
          </a:r>
          <a:endParaRPr lang="en-US" sz="2800" kern="1200" dirty="0"/>
        </a:p>
      </dsp:txBody>
      <dsp:txXfrm>
        <a:off x="7143" y="1565350"/>
        <a:ext cx="1067593" cy="640556"/>
      </dsp:txXfrm>
    </dsp:sp>
    <dsp:sp modelId="{26B47BE6-0BE1-40C9-BF07-F87B2C84EB81}">
      <dsp:nvSpPr>
        <dsp:cNvPr id="0" name=""/>
        <dsp:cNvSpPr/>
      </dsp:nvSpPr>
      <dsp:spPr>
        <a:xfrm>
          <a:off x="1181496" y="1565350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==</a:t>
          </a:r>
          <a:endParaRPr lang="en-US" sz="2800" kern="1200" dirty="0"/>
        </a:p>
      </dsp:txBody>
      <dsp:txXfrm>
        <a:off x="1181496" y="1565350"/>
        <a:ext cx="1067593" cy="640556"/>
      </dsp:txXfrm>
    </dsp:sp>
    <dsp:sp modelId="{CB845CD9-2832-4E09-9E52-8A66A7BC5032}">
      <dsp:nvSpPr>
        <dsp:cNvPr id="0" name=""/>
        <dsp:cNvSpPr/>
      </dsp:nvSpPr>
      <dsp:spPr>
        <a:xfrm>
          <a:off x="2355850" y="1565350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!=</a:t>
          </a:r>
          <a:endParaRPr lang="en-US" sz="2800" kern="1200" dirty="0"/>
        </a:p>
      </dsp:txBody>
      <dsp:txXfrm>
        <a:off x="2355850" y="1565350"/>
        <a:ext cx="1067593" cy="640556"/>
      </dsp:txXfrm>
    </dsp:sp>
    <dsp:sp modelId="{78790637-7BBE-4493-AF1E-CBBE971D8054}">
      <dsp:nvSpPr>
        <dsp:cNvPr id="0" name=""/>
        <dsp:cNvSpPr/>
      </dsp:nvSpPr>
      <dsp:spPr>
        <a:xfrm>
          <a:off x="3530203" y="1565350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&lt;</a:t>
          </a:r>
          <a:endParaRPr lang="en-US" sz="2800" kern="1200" dirty="0"/>
        </a:p>
      </dsp:txBody>
      <dsp:txXfrm>
        <a:off x="3530203" y="1565350"/>
        <a:ext cx="1067593" cy="640556"/>
      </dsp:txXfrm>
    </dsp:sp>
    <dsp:sp modelId="{5DF8B9B1-7DEE-4397-9024-CB0ADB8D937E}">
      <dsp:nvSpPr>
        <dsp:cNvPr id="0" name=""/>
        <dsp:cNvSpPr/>
      </dsp:nvSpPr>
      <dsp:spPr>
        <a:xfrm>
          <a:off x="4704556" y="1565350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&gt;</a:t>
          </a:r>
          <a:endParaRPr lang="en-US" sz="2800" kern="1200" dirty="0"/>
        </a:p>
      </dsp:txBody>
      <dsp:txXfrm>
        <a:off x="4704556" y="1565350"/>
        <a:ext cx="1067593" cy="640556"/>
      </dsp:txXfrm>
    </dsp:sp>
    <dsp:sp modelId="{2E84A97B-8EEA-449F-B168-10C917C9A935}">
      <dsp:nvSpPr>
        <dsp:cNvPr id="0" name=""/>
        <dsp:cNvSpPr/>
      </dsp:nvSpPr>
      <dsp:spPr>
        <a:xfrm>
          <a:off x="5878909" y="1565350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&lt;=</a:t>
          </a:r>
          <a:endParaRPr lang="en-US" sz="2800" kern="1200" dirty="0"/>
        </a:p>
      </dsp:txBody>
      <dsp:txXfrm>
        <a:off x="5878909" y="1565350"/>
        <a:ext cx="1067593" cy="640556"/>
      </dsp:txXfrm>
    </dsp:sp>
    <dsp:sp modelId="{A3F154C6-913D-4D4F-ABDC-6C76623FE71A}">
      <dsp:nvSpPr>
        <dsp:cNvPr id="0" name=""/>
        <dsp:cNvSpPr/>
      </dsp:nvSpPr>
      <dsp:spPr>
        <a:xfrm>
          <a:off x="7053262" y="1565350"/>
          <a:ext cx="1067593" cy="640556"/>
        </a:xfrm>
        <a:prstGeom prst="rect">
          <a:avLst/>
        </a:prstGeom>
        <a:solidFill>
          <a:srgbClr val="E54C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&gt;=</a:t>
          </a:r>
          <a:endParaRPr lang="en-US" sz="2800" kern="1200" dirty="0"/>
        </a:p>
      </dsp:txBody>
      <dsp:txXfrm>
        <a:off x="7053262" y="1565350"/>
        <a:ext cx="1067593" cy="640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language-reference/operators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bject-oriented_programm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ource_code" TargetMode="External"/><Relationship Id="rId4" Type="http://schemas.openxmlformats.org/officeDocument/2006/relationships/hyperlink" Target="https://en.wikipedia.org/wiki/Open/closed_principle#cite_note-1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fr-FR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7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constructor</a:t>
            </a:r>
            <a:r>
              <a:rPr lang="en-US" baseline="0" dirty="0"/>
              <a:t> login is in only one 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03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Destructor</a:t>
            </a:r>
            <a:r>
              <a:rPr lang="en-US" dirty="0"/>
              <a:t> are only used in certain cases. For example in classes that use resources that need to be freed explicitly, File, </a:t>
            </a:r>
            <a:r>
              <a:rPr lang="en-US" dirty="0" err="1"/>
              <a:t>Dll</a:t>
            </a:r>
            <a:r>
              <a:rPr lang="en-US" dirty="0"/>
              <a:t> resource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3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6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5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95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1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77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See Microsoft doc: </a:t>
            </a:r>
            <a:r>
              <a:rPr lang="en-US">
                <a:hlinkClick r:id="rId3"/>
              </a:rPr>
              <a:t>C# operators and expressions - List all C# operators and expression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04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46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Green: often used</a:t>
            </a:r>
          </a:p>
          <a:p>
            <a:r>
              <a:rPr lang="en-US" dirty="0"/>
              <a:t>Yellow: not common but used</a:t>
            </a:r>
          </a:p>
          <a:p>
            <a:r>
              <a:rPr lang="en-US" dirty="0"/>
              <a:t>Red:</a:t>
            </a:r>
            <a:r>
              <a:rPr lang="en-US" baseline="0" dirty="0"/>
              <a:t> rarely used</a:t>
            </a:r>
          </a:p>
          <a:p>
            <a:endParaRPr lang="en-US" baseline="0" dirty="0"/>
          </a:p>
          <a:p>
            <a:r>
              <a:rPr lang="en-US" baseline="0" dirty="0"/>
              <a:t>For each member to a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940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92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19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97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README.md on the Equality project of </a:t>
            </a:r>
            <a:r>
              <a:rPr lang="en-US" dirty="0" err="1"/>
              <a:t>Csharp_DemoOOP</a:t>
            </a:r>
            <a:r>
              <a:rPr lang="en-US" dirty="0"/>
              <a:t>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58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8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56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03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C# 7 the casted </a:t>
            </a:r>
            <a:r>
              <a:rPr lang="en-US" dirty="0" err="1"/>
              <a:t>variabe</a:t>
            </a:r>
            <a:r>
              <a:rPr lang="en-US" dirty="0"/>
              <a:t> can</a:t>
            </a:r>
            <a:r>
              <a:rPr lang="en-US" baseline="0" dirty="0"/>
              <a:t> be set in the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574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11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http://tech.io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92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504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bject-oriented programming"/>
              </a:rPr>
              <a:t>object-oriented programming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open/closed principle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states "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entities (classes, modules, functions, etc.) should be open for extension, but closed for modification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is, such an entity can allow its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extended without modifying its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ource code"/>
              </a:rPr>
              <a:t>source 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89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4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86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5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Overloading sample : 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public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void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01CFFF"/>
                </a:solidFill>
                <a:effectLst/>
                <a:latin typeface="SFMono-Regular"/>
              </a:rPr>
              <a:t>WriteLine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(); </a:t>
            </a:r>
          </a:p>
          <a:p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public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void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01CFFF"/>
                </a:solidFill>
                <a:effectLst/>
                <a:latin typeface="SFMono-Regular"/>
              </a:rPr>
              <a:t>WriteLine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string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value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); </a:t>
            </a:r>
          </a:p>
          <a:p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public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void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01CFFF"/>
                </a:solidFill>
                <a:effectLst/>
                <a:latin typeface="SFMono-Regular"/>
              </a:rPr>
              <a:t>WriteLine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(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bool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value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);</a:t>
            </a:r>
            <a:b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</a:br>
            <a:b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</a:b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ReturnMyValue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myValue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myValue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ReturnMyValue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myValue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myValue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70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</a:t>
            </a:r>
            <a:r>
              <a:rPr lang="en-US" baseline="0" dirty="0"/>
              <a:t> when: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Not a lot of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Return value is not a void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is easier to read this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17A60-5211-564C-AE51-C5EE6D827C5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5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8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rotectavanade/CDPProgram/Pages/Definition-of-Terms.aspx" TargetMode="External"/><Relationship Id="rId2" Type="http://schemas.openxmlformats.org/officeDocument/2006/relationships/hyperlink" Target="https://avanade.sharepoint.com/:w:/r/sites/DataClassificationProtection/_layouts/15/WopiFrame.aspx?sourcedoc=%7b9365598a-a883-42ba-aae6-bc099feba183%7d&amp;action=view&amp;Source=https://at.avanade.com/sites/DataClassificationProtection" TargetMode="External"/><Relationship Id="rId1" Type="http://schemas.openxmlformats.org/officeDocument/2006/relationships/slideMaster" Target="../slideMasters/slideMaster9.xml"/><Relationship Id="rId5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Relationship Id="rId4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5" Type="http://schemas.microsoft.com/office/2007/relationships/hdphoto" Target="../media/hdphoto7.wdp"/><Relationship Id="rId4" Type="http://schemas.openxmlformats.org/officeDocument/2006/relationships/image" Target="../media/image8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Forms/Document%20Set/docsethomepage.aspx?ID=119&amp;FolderCTID=0x0120D52000CF6D47016810FA498245EE8CD67F7FEF&amp;List=2a8dd7fc-3738-4637-917d-8d634b84a911&amp;RootFolder=/sites/policies/Policies2/Corporate%20Records&amp;RecSrc=/sites/policies/Policies2/Corporate%20Records" TargetMode="External"/><Relationship Id="rId2" Type="http://schemas.openxmlformats.org/officeDocument/2006/relationships/hyperlink" Target="https://avanade.sharepoint.com/sites/protectavanade/CDPProgram/Pages/Definition-of-Terms.aspx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avanade.sharepoint.com/sites/policies/Policies2/Forms/Document%20Set/docsethomepage.aspx?ID=77&amp;FolderCTID=0x0120D52000CF6D47016810FA498245EE8CD67F7FEF&amp;List=2a8dd7fc-3738-4637-917d-8d634b84a911&amp;RootFolder=/sites/policies/Policies2/Client%20Records&amp;RecSrc=/sites/policies/Policies2/Client%20Records" TargetMode="Externa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svg"/><Relationship Id="rId4" Type="http://schemas.openxmlformats.org/officeDocument/2006/relationships/image" Target="../media/image10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4121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5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7853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7968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885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7015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157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921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70593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37079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825426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5428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578466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280393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4807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89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6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1704514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9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285182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84705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3043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113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96996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13DCA-45C6-C307-AA6C-5508DC0D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950EC2-2F59-74DE-330D-341146AF84E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AA80F43-DF0B-399E-18BB-D9C684142F2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96598202"/>
              </p:ext>
            </p:extLst>
          </p:nvPr>
        </p:nvGraphicFramePr>
        <p:xfrm>
          <a:off x="618454" y="2921000"/>
          <a:ext cx="11065545" cy="265797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HIGHLY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8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 to select individuals/groups that need it to perform their job duties. 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highly confidential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b="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0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3192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88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591431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677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4191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85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179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1259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866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5098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3124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6447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1306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6863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734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1476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3689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2091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0081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15581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686600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927481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602538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822544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540315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43129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79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6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</p:spTree>
    <p:extLst>
      <p:ext uri="{BB962C8B-B14F-4D97-AF65-F5344CB8AC3E}">
        <p14:creationId xmlns:p14="http://schemas.microsoft.com/office/powerpoint/2010/main" val="2384390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97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361372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934791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485336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10033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5719B-81F3-E308-CDA0-3BE4E40E9BA2}"/>
              </a:ext>
            </a:extLst>
          </p:cNvPr>
          <p:cNvSpPr txBox="1">
            <a:spLocks/>
          </p:cNvSpPr>
          <p:nvPr userDrawn="1"/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1219170" rtl="0" eaLnBrk="1" latinLnBrk="0" hangingPunct="1">
              <a:lnSpc>
                <a:spcPct val="120000"/>
              </a:lnSpc>
              <a:spcBef>
                <a:spcPts val="267"/>
              </a:spcBef>
              <a:spcAft>
                <a:spcPts val="267"/>
              </a:spcAft>
              <a:buNone/>
              <a:defRPr lang="en-CA" sz="3200" b="1" kern="1200" baseline="0" smtClean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AU" dirty="0"/>
              <a:t>Classifications and Document Control – </a:t>
            </a:r>
            <a:br>
              <a:rPr lang="en-AU" dirty="0"/>
            </a:br>
            <a:r>
              <a:rPr lang="en-AU" dirty="0"/>
              <a:t>Restricted Data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624A30-2969-1C37-51C9-7E9284BF672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2344F1-473F-1316-6F26-13B0B4D1764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29469193"/>
              </p:ext>
            </p:extLst>
          </p:nvPr>
        </p:nvGraphicFramePr>
        <p:xfrm>
          <a:off x="535271" y="2895600"/>
          <a:ext cx="11065545" cy="282561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7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RESTRICTED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limited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to a VERY small group of people - only select individuals who have legitimate business need.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 is enforced by encrypting the file using minimum 256-bit encryption before being shared or stored anywhere except Avanade workstations or secure repositories.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  Test data containing restricted data has additional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limitations.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If restricted data will be leaving your workstation for any reason using a standard application (e.g., email, Skype, Yammer), it must be encrypted with the appropriate tools like Active Directory RMS or 7-Zip. File-level encryption is not required when sharing via a secure repository (e.g., uploaded into SAP, OM, OneDrive for Business, SharePoint site).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Click here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for the complete list.</a:t>
                      </a: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6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56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Company data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Client data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6000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577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62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984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1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2443625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176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300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3825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2583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8147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838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186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06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5466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1829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4155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7488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35830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521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596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7940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290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982636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142222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4435922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4601084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475148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1074991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0435920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98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7708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023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28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123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3742713"/>
      </p:ext>
    </p:extLst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1457958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6144085"/>
      </p:ext>
    </p:extLst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7879542"/>
      </p:ext>
    </p:extLst>
  </p:cSld>
  <p:clrMapOvr>
    <a:masterClrMapping/>
  </p:clrMapOvr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7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03598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965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7482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7456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360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77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2248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7665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835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08943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8943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3524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8229600" y="0"/>
            <a:ext cx="39624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91F1277-26F4-CC9B-EB47-4D21D2A9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B33F1DB-5058-BC67-65C1-AE1D7F987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E1A97E-F25D-6473-432A-128EBF9CAE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6D41-CEA8-D301-B719-0585C7EEE0C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0141-F9F2-39FE-66F5-06EEB4FC8BB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4233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C6B96B9-71B5-B536-42AA-693AE6BE70B3}"/>
              </a:ext>
            </a:extLst>
          </p:cNvPr>
          <p:cNvSpPr/>
          <p:nvPr userDrawn="1"/>
        </p:nvSpPr>
        <p:spPr>
          <a:xfrm>
            <a:off x="8229600" y="0"/>
            <a:ext cx="396239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3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BABBC4-3489-D976-6E61-F322903E7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4C09AA-B7F9-4D66-7B42-9DC887E3C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3CDA8A-8AC0-3419-02C9-3D1338E7E8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DC4F4D6-4F06-CF42-5692-77B64E8D9DCF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B7D57-36B6-5637-4C1E-1042F2E09087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4483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82341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8C89493-E0C4-2A21-1144-6E48D6AA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59" y="740785"/>
            <a:ext cx="2945041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F78B3F8-E34A-04D6-F441-B49D850C41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13559" y="2349851"/>
            <a:ext cx="2945041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C4878B-F6C2-B27A-A785-95D1E4118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C188E1-CD1E-8CD5-858D-1CFD843ADDCC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98C791-1943-05BB-1FF0-75744C39D24D}"/>
              </a:ext>
            </a:extLst>
          </p:cNvPr>
          <p:cNvSpPr txBox="1">
            <a:spLocks/>
          </p:cNvSpPr>
          <p:nvPr userDrawn="1"/>
        </p:nvSpPr>
        <p:spPr>
          <a:xfrm>
            <a:off x="4191000" y="65107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6167B-B274-4DFD-2FE2-21E0349D2685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55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13C657-D3A3-7731-94BE-B0E43928BF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2607E28-0693-319C-CB49-E6DEE86025BD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A5983F-606A-CE8B-40C9-C2538CE7E28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2536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B314"/>
              </a:gs>
              <a:gs pos="5000">
                <a:schemeClr val="bg2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14597B1-FFFF-8847-2359-01B82ED35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CB555E74-8201-C10D-0D6F-5D53C85E98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AD7D7AA-85D5-50E9-A12C-ADF713F603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BBB8B3-729C-5F44-B107-EDCB334C1335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067AC-3632-B016-221B-A1EDC6DFDDAE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3474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2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5795708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8B33E6B-2365-80ED-C0C4-B2FE131BD5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835" y="457200"/>
            <a:ext cx="5333765" cy="1176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Master </a:t>
            </a:r>
            <a:br>
              <a:rPr lang="en-GB" dirty="0"/>
            </a:br>
            <a:r>
              <a:rPr lang="en-GB" dirty="0"/>
              <a:t>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1E0CF8C2-FFF2-E18F-A12A-5C08DE5932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24599" y="1768282"/>
            <a:ext cx="5334183" cy="219986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86645-F2C5-42F7-1710-136ABCA64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029F7-460C-7693-0A6B-ADDFDEA43AAF}"/>
              </a:ext>
            </a:extLst>
          </p:cNvPr>
          <p:cNvSpPr txBox="1">
            <a:spLocks/>
          </p:cNvSpPr>
          <p:nvPr userDrawn="1"/>
        </p:nvSpPr>
        <p:spPr>
          <a:xfrm>
            <a:off x="5159896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B93EA93-8BEB-2BF8-34FB-FAD7B11C2CCD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536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EEF9F7B-597F-004F-692F-C93F9556DF3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64704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0BBE11B-F081-29AE-A18F-EFE2A43521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586363"/>
            <a:ext cx="11201588" cy="3810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altLang="ja-JP" dirty="0"/>
              <a:t>Chart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93E35D-6623-69CE-8CA1-55F2039F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257D134A-1BB6-0635-B3CB-F98D0BFE8E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108834"/>
            <a:ext cx="11201588" cy="40633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8D972-FACB-673D-846C-CE6173F0D0BA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91630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1" y="1598456"/>
            <a:ext cx="5486399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10672FB-FE69-1CCA-A1F1-FF4A9F39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0">
            <a:extLst>
              <a:ext uri="{FF2B5EF4-FFF2-40B4-BE49-F238E27FC236}">
                <a16:creationId xmlns:a16="http://schemas.microsoft.com/office/drawing/2014/main" id="{0809630D-F471-4BBB-6E9E-088BC38D5B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70139" y="1598456"/>
            <a:ext cx="5486400" cy="440245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886C5D2-F911-9521-C614-92204D8DEE99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46749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Banner Three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B483A01-7E57-CFAC-1C71-404801E226DC}"/>
              </a:ext>
            </a:extLst>
          </p:cNvPr>
          <p:cNvSpPr/>
          <p:nvPr userDrawn="1"/>
        </p:nvSpPr>
        <p:spPr>
          <a:xfrm>
            <a:off x="8191108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659CED-376E-71E9-2699-6AAC99DCD34B}"/>
              </a:ext>
            </a:extLst>
          </p:cNvPr>
          <p:cNvSpPr/>
          <p:nvPr userDrawn="1"/>
        </p:nvSpPr>
        <p:spPr>
          <a:xfrm>
            <a:off x="446184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DE9A2C-1854-B75C-6F67-39DB3DDCDE99}"/>
              </a:ext>
            </a:extLst>
          </p:cNvPr>
          <p:cNvSpPr/>
          <p:nvPr userDrawn="1"/>
        </p:nvSpPr>
        <p:spPr>
          <a:xfrm>
            <a:off x="744920" y="3812426"/>
            <a:ext cx="574177" cy="574177"/>
          </a:xfrm>
          <a:prstGeom prst="ellipse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684" y="4523519"/>
            <a:ext cx="3466156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54552" y="1331572"/>
            <a:ext cx="6104047" cy="225109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E871675-F55E-415E-D2CE-EA2C89213219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4920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104EBF8D-6387-AF8C-EE80-9B0DAEE9A0CC}"/>
              </a:ext>
            </a:extLst>
          </p:cNvPr>
          <p:cNvSpPr>
            <a:spLocks noGrp="1"/>
          </p:cNvSpPr>
          <p:nvPr>
            <p:ph sz="quarter" idx="69"/>
          </p:nvPr>
        </p:nvSpPr>
        <p:spPr>
          <a:xfrm>
            <a:off x="822960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A0E565E7-C8ED-23C6-D849-A8EF8B8FBE3C}"/>
              </a:ext>
            </a:extLst>
          </p:cNvPr>
          <p:cNvSpPr>
            <a:spLocks noGrp="1"/>
          </p:cNvSpPr>
          <p:nvPr>
            <p:ph sz="quarter" idx="71"/>
          </p:nvPr>
        </p:nvSpPr>
        <p:spPr>
          <a:xfrm>
            <a:off x="4487260" y="4523519"/>
            <a:ext cx="3305919" cy="14566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0">
            <a:extLst>
              <a:ext uri="{FF2B5EF4-FFF2-40B4-BE49-F238E27FC236}">
                <a16:creationId xmlns:a16="http://schemas.microsoft.com/office/drawing/2014/main" id="{5678B089-C19E-5786-E658-4A3C3D7AC01A}"/>
              </a:ext>
            </a:extLst>
          </p:cNvPr>
          <p:cNvSpPr>
            <a:spLocks noGrp="1"/>
          </p:cNvSpPr>
          <p:nvPr>
            <p:ph sz="quarter" idx="73"/>
          </p:nvPr>
        </p:nvSpPr>
        <p:spPr>
          <a:xfrm>
            <a:off x="457200" y="1331571"/>
            <a:ext cx="5097352" cy="2251096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</a:gradFill>
        </p:spPr>
        <p:txBody>
          <a:bodyPr anchor="ctr"/>
          <a:lstStyle>
            <a:lvl1pPr marL="239178" indent="0"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9178" indent="0">
              <a:buNone/>
              <a:tabLst/>
              <a:defRPr sz="1867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DB2B160-0C6D-8543-D57F-3A49B7036EDC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4473052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CDF0677-C4FE-9DCE-772C-68D97A472444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91108" y="3812426"/>
            <a:ext cx="575313" cy="574177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667" b="0" i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EBCC7-C215-DA6B-868F-571167DAC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44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1358416-0DC9-4603-045A-FB003C0D971E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946656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Four Content R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8FE1146-00D9-2E9D-3C1B-2D57C747A33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3868252"/>
            <a:ext cx="4952997" cy="299999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5A0173-42CE-1093-0617-F92C66741761}"/>
              </a:ext>
            </a:extLst>
          </p:cNvPr>
          <p:cNvSpPr/>
          <p:nvPr userDrawn="1"/>
        </p:nvSpPr>
        <p:spPr>
          <a:xfrm>
            <a:off x="4953000" y="1"/>
            <a:ext cx="7239001" cy="6868248"/>
          </a:xfrm>
          <a:prstGeom prst="rect">
            <a:avLst/>
          </a:prstGeom>
          <a:gradFill flip="none" rotWithShape="1">
            <a:gsLst>
              <a:gs pos="100000">
                <a:srgbClr val="FF5800"/>
              </a:gs>
              <a:gs pos="0">
                <a:srgbClr val="CE056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4C086F6-18CD-E4D9-FDFE-07F5A47A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488" y="457200"/>
            <a:ext cx="4228030" cy="1110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60A0D598-4F30-860D-B164-86E542C361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17583"/>
            <a:ext cx="4228361" cy="17532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468F35-3C59-6952-677B-91EE28176769}"/>
              </a:ext>
            </a:extLst>
          </p:cNvPr>
          <p:cNvGrpSpPr/>
          <p:nvPr userDrawn="1"/>
        </p:nvGrpSpPr>
        <p:grpSpPr>
          <a:xfrm>
            <a:off x="8588153" y="342585"/>
            <a:ext cx="161856" cy="6015799"/>
            <a:chOff x="6748423" y="256938"/>
            <a:chExt cx="0" cy="46097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29B5F95-C554-67FD-B130-6A8618D97D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14B44A-B9A2-0DF8-54BE-C2F6BE7311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946AA4-CDE8-9BEB-6151-6A8AB355B3E6}"/>
              </a:ext>
            </a:extLst>
          </p:cNvPr>
          <p:cNvGrpSpPr/>
          <p:nvPr userDrawn="1"/>
        </p:nvGrpSpPr>
        <p:grpSpPr>
          <a:xfrm rot="5400000">
            <a:off x="8588153" y="360935"/>
            <a:ext cx="0" cy="6146381"/>
            <a:chOff x="6748423" y="256938"/>
            <a:chExt cx="0" cy="460978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032B3C3-D068-2F0F-9637-744E670734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735643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C72096-0A4A-3731-1C6F-E0F903D31D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48423" y="256938"/>
              <a:ext cx="0" cy="2131081"/>
            </a:xfrm>
            <a:prstGeom prst="line">
              <a:avLst/>
            </a:prstGeom>
            <a:ln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8D539774-FE16-CA2B-882C-E2D3113646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14962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5378D7F-17CD-74B7-B68D-734E0CE1CB7D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61620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856B6660-D8E6-B644-ABED-70772559F508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8855637" y="1727403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77598910-7082-DB63-9C9D-3F3084776108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802294" y="593437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4" name="Content Placeholder 20">
            <a:extLst>
              <a:ext uri="{FF2B5EF4-FFF2-40B4-BE49-F238E27FC236}">
                <a16:creationId xmlns:a16="http://schemas.microsoft.com/office/drawing/2014/main" id="{B243BB10-A639-6C24-849B-D234C6912248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5514962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20F2428-B792-2CA0-7F60-B98B438E382B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461620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sp>
        <p:nvSpPr>
          <p:cNvPr id="36" name="Content Placeholder 20">
            <a:extLst>
              <a:ext uri="{FF2B5EF4-FFF2-40B4-BE49-F238E27FC236}">
                <a16:creationId xmlns:a16="http://schemas.microsoft.com/office/drawing/2014/main" id="{CB16E9E0-B37D-1BD2-E751-4F8172370FBA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8855637" y="4881202"/>
            <a:ext cx="2801777" cy="1456623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20648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461422" indent="0" algn="ctr">
              <a:buNone/>
              <a:defRPr sz="1867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</a:t>
            </a:r>
            <a:br>
              <a:rPr lang="en-GB"/>
            </a:br>
            <a:r>
              <a:rPr lang="en-GB"/>
              <a:t>Master text styles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2709724-47A5-8847-ED27-B22AD83EB902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9802294" y="3747236"/>
            <a:ext cx="816640" cy="81502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7B0979D-E461-0754-22CE-7DDD212A7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DE4E1-5CEE-6358-749D-7B00CBEE7D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8F9A9-E0BA-BE49-0FF7-C75096ACCB95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87150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A93532-71D0-D05E-6EE7-F2E82D104578}"/>
              </a:ext>
            </a:extLst>
          </p:cNvPr>
          <p:cNvGrpSpPr/>
          <p:nvPr userDrawn="1"/>
        </p:nvGrpSpPr>
        <p:grpSpPr>
          <a:xfrm>
            <a:off x="0" y="4438650"/>
            <a:ext cx="3902176" cy="2419350"/>
            <a:chOff x="0" y="3874168"/>
            <a:chExt cx="4812632" cy="2983832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30A7B0A-F79F-93B1-9BB9-47E04ECD8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 r="10526" b="24873"/>
            <a:stretch/>
          </p:blipFill>
          <p:spPr>
            <a:xfrm>
              <a:off x="0" y="5205317"/>
              <a:ext cx="4812632" cy="1652683"/>
            </a:xfrm>
            <a:prstGeom prst="rect">
              <a:avLst/>
            </a:prstGeom>
          </p:spPr>
        </p:pic>
        <p:pic>
          <p:nvPicPr>
            <p:cNvPr id="4" name="Graphic 4">
              <a:extLst>
                <a:ext uri="{FF2B5EF4-FFF2-40B4-BE49-F238E27FC236}">
                  <a16:creationId xmlns:a16="http://schemas.microsoft.com/office/drawing/2014/main" id="{556EA8C8-B054-949F-4116-CED566BE8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9375" t="17544" r="29934" b="38948"/>
            <a:stretch/>
          </p:blipFill>
          <p:spPr>
            <a:xfrm>
              <a:off x="0" y="3874168"/>
              <a:ext cx="3741822" cy="2983832"/>
            </a:xfrm>
            <a:prstGeom prst="rect">
              <a:avLst/>
            </a:prstGeom>
          </p:spPr>
        </p:pic>
      </p:grp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0AE8CE-28F6-38EA-5BF8-DC81ABF0B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AADF01-D003-B82E-57AA-B2A2404F08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0CBF9A6C-69D1-9665-B19D-FC6E05A17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AF71A1-ED92-5297-D32D-300B2B8C708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00352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 Logo Lines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9CE2CC-969C-02B6-4879-786B318E4C8C}"/>
              </a:ext>
            </a:extLst>
          </p:cNvPr>
          <p:cNvGrpSpPr/>
          <p:nvPr userDrawn="1"/>
        </p:nvGrpSpPr>
        <p:grpSpPr>
          <a:xfrm>
            <a:off x="9042400" y="0"/>
            <a:ext cx="3149600" cy="1498600"/>
            <a:chOff x="6781800" y="3747544"/>
            <a:chExt cx="2362200" cy="1123950"/>
          </a:xfrm>
        </p:grpSpPr>
        <p:pic>
          <p:nvPicPr>
            <p:cNvPr id="3" name="Picture 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AAFA0D7-EDAD-407E-9C3A-ACDE027BF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00" t="38103"/>
            <a:stretch/>
          </p:blipFill>
          <p:spPr>
            <a:xfrm>
              <a:off x="6858000" y="3747544"/>
              <a:ext cx="2286000" cy="1021246"/>
            </a:xfrm>
            <a:prstGeom prst="rect">
              <a:avLst/>
            </a:prstGeom>
          </p:spPr>
        </p:pic>
        <p:pic>
          <p:nvPicPr>
            <p:cNvPr id="4" name="Picture 3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2181FD1D-8A13-107C-7CF7-146150C00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167" t="21698" b="-19184"/>
            <a:stretch/>
          </p:blipFill>
          <p:spPr>
            <a:xfrm>
              <a:off x="6781800" y="3747544"/>
              <a:ext cx="2362200" cy="1123950"/>
            </a:xfrm>
            <a:prstGeom prst="rect">
              <a:avLst/>
            </a:prstGeom>
          </p:spPr>
        </p:pic>
      </p:grpSp>
      <p:sp>
        <p:nvSpPr>
          <p:cNvPr id="8" name="Content Placeholder 20">
            <a:extLst>
              <a:ext uri="{FF2B5EF4-FFF2-40B4-BE49-F238E27FC236}">
                <a16:creationId xmlns:a16="http://schemas.microsoft.com/office/drawing/2014/main" id="{8BEFFA6A-B275-BB4C-2BAC-AEB5E6C604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91476"/>
            <a:ext cx="11201588" cy="420263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EED6EFC-5F2B-F024-4055-4DAD7A2E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606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944C73-F4C0-8780-0A90-8DB53F9226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012" y="1063892"/>
            <a:ext cx="11201588" cy="38100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867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120648" indent="0" algn="ctr">
              <a:buNone/>
              <a:defRPr sz="1867"/>
            </a:lvl2pPr>
          </a:lstStyle>
          <a:p>
            <a:pPr lvl="0"/>
            <a:r>
              <a:rPr lang="en-US" dirty="0"/>
              <a:t>Click to add Sub-title</a:t>
            </a:r>
            <a:endParaRPr lang="en-US" altLang="ja-JP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0188FA-E983-62D1-D152-B26B0D95FB5F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57412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5A1C9-6E64-BD80-664F-73D8FA9F78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4EB15CB-DB97-7369-BE85-D7B306032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3631-CA1F-72E1-FA33-47D6B7E96776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070B284F-70A1-4575-8A69-1E7D15DA9A5E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D8B662F2-578E-161B-B1FF-4F0F0FE0EC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A4B2E99C-298D-718C-3E87-C7CDDD466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2C48BD7-3C34-B08C-255C-79D84CBB1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C5AC77-1855-61A1-86D8-42A6577554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0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CFA260-42A7-FF03-B0A9-5106CA344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0F65EED-1110-732F-1B11-95551A45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0C6D5-DA76-9057-8F38-600063C35CD1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6318BCB0-7DB8-434B-8E73-01EB242A1F8F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3DE9AE13-4D32-4551-39E8-4FB29B135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3420F3A-1D8C-4A97-7690-AA5AC1E2EC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8" name="Picture 17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A09988E2-C227-9B42-2310-2FA7BCE544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3BE3448-BCC2-D46A-15EB-E157DC9190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52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ver">
    <p:bg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48DB9C-DCF7-0D4F-BD88-98E3E02490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890078"/>
              </a:gs>
              <a:gs pos="10000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altLang="ja-JP" dirty="0"/>
              <a:t>Click icon to add picture. Send your image to the back for logo to display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8DC08F90-D086-622F-9346-FA7E66730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2A07DD5-7476-E78E-877E-5A83444D0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40F11-B5D8-3385-35F7-66E750CB7A97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</p:spTree>
    <p:extLst>
      <p:ext uri="{BB962C8B-B14F-4D97-AF65-F5344CB8AC3E}">
        <p14:creationId xmlns:p14="http://schemas.microsoft.com/office/powerpoint/2010/main" val="451020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chard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ee, outdoor, outdoor object&#10;&#10;Description automatically generated">
            <a:extLst>
              <a:ext uri="{FF2B5EF4-FFF2-40B4-BE49-F238E27FC236}">
                <a16:creationId xmlns:a16="http://schemas.microsoft.com/office/drawing/2014/main" id="{486376D3-2F5B-0F1C-3148-25259A5CC0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05588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01E068-DCB8-4AF2-A0E0-F83E05F7B5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46D7014-93D2-44BD-FF82-57EFCFFD348C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1F040318-8979-4952-A618-4BC676CB252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3729E75C-D01E-AAAB-E111-941F5DF17B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985804D-1968-5779-F7D5-38819C3BA9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E684D4B-27EC-5164-F9F2-ABD6014621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42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divid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6647BFCF-3982-CCAA-7A02-3B65204B9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3404243-D446-89D8-2EE0-CCCD9B4F8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9DC505A-2D26-1889-C779-148711CE9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CF9DBF-C7CC-D860-1ABE-732E6CBB5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7C5DE94C-99BC-4FD5-A5C6-7E6A23D3827C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DC6CAB-D34C-D60A-CC7D-6395237BF6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D4B2-E832-B7CD-9885-454205514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11834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divider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67CCE83A-7C05-0BA3-56E8-C8A7126C1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2394152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Divider</a:t>
            </a:r>
            <a:endParaRPr lang="en-GB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BD5F945-9526-50AB-F03C-81AA1D0392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4000547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13BDA52-EACA-ED5B-66AA-1FFC721105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76DC12-D48C-AF29-5BD9-B74421C476B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D22CE56-B61F-45E9-B14C-06C73452CB9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D41A6F-C63C-8531-0E7F-25589016F8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CD4BF50-6A69-BEB3-75EA-EB03FAB676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85542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End Slide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2" y="4647501"/>
            <a:ext cx="12186448" cy="15365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9F6752F-C195-900B-743A-3C3A7BB568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F53BE18-10C1-079A-6620-B10DA868A4D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DBFA95E-50DC-4369-B56A-7D93EAE84222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15B43A2-27E6-695E-7478-295E22540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D374-E56F-7B92-7C0F-98C91733A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62326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End Slide">
    <p:bg>
      <p:bgPr>
        <a:gradFill>
          <a:gsLst>
            <a:gs pos="0">
              <a:srgbClr val="FFB314"/>
            </a:gs>
            <a:gs pos="100000">
              <a:srgbClr val="FF58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54C71BA1-83D3-4827-C9A8-87C450A0F4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039887"/>
            <a:ext cx="12192000" cy="2199861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2BD5F353-B683-50F6-D59B-CA9DB696DA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48201"/>
            <a:ext cx="12180896" cy="1535852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D76C8DB-10B9-4AF5-08BB-850195E11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456" y="1844499"/>
            <a:ext cx="7219089" cy="264940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31C954-49F8-9DF5-8795-A8BED44ABA05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259C16A-6D70-46F6-BB13-4DDF4D227DE7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D62FCC-CAB2-0F2C-5800-59A75EF43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73444C-6F5C-E5F9-9C67-F4D80DE83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79005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8AE1D-94C9-D3C6-0407-5B8FDFD3F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3898ED-EE23-E8E6-8BBB-BF6BCCED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5871AD-F585-590D-505A-E9722A6C36D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700808"/>
            <a:ext cx="11201588" cy="4300106"/>
          </a:xfrm>
        </p:spPr>
        <p:txBody>
          <a:bodyPr/>
          <a:lstStyle/>
          <a:p>
            <a:pPr lvl="0"/>
            <a:r>
              <a:rPr lang="en-US" sz="1400">
                <a:solidFill>
                  <a:srgbClr val="464646"/>
                </a:solidFill>
              </a:rPr>
              <a:t>Click to edit Master text styles</a:t>
            </a:r>
          </a:p>
          <a:p>
            <a:pPr lvl="1"/>
            <a:r>
              <a:rPr lang="en-US" sz="1400">
                <a:solidFill>
                  <a:srgbClr val="464646"/>
                </a:solidFill>
              </a:rPr>
              <a:t>Second level</a:t>
            </a:r>
          </a:p>
          <a:p>
            <a:pPr lvl="2"/>
            <a:r>
              <a:rPr lang="en-US" sz="1400">
                <a:solidFill>
                  <a:srgbClr val="464646"/>
                </a:solidFill>
              </a:rPr>
              <a:t>Third level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228F79-C6A8-AB5C-8580-0A095994C33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96964558"/>
              </p:ext>
            </p:extLst>
          </p:nvPr>
        </p:nvGraphicFramePr>
        <p:xfrm>
          <a:off x="533212" y="2983128"/>
          <a:ext cx="11019535" cy="2314146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61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8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931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MANDATORY PROTECTION FOR CONFIDENTIAL DATA</a:t>
                      </a: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57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Access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May be granted to all Avanade personnel to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the extent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there is a legitimate business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reason.</a:t>
                      </a: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ay be shared with the entire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engagement team.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Devices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Drive is encrypted to minimum 256 bit encryption; when disposal is necessary, physically destroy or securely overwrite when no longer needed.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Storage/Sharing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Any company or client provided tool for storage or sharing is permissible.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93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Transmission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and 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that is transmitted to or received from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outside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of Avanade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must be encrypted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(e.g., FTPS, SSL, HTTPS, TLS).</a:t>
                      </a:r>
                      <a:endParaRPr lang="en-US" sz="1100" b="0" i="0" dirty="0">
                        <a:solidFill>
                          <a:schemeClr val="tx2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851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en-US" sz="1100" u="none" strike="noStrike" kern="1200" dirty="0"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Retention</a:t>
                      </a:r>
                      <a:endParaRPr lang="en-US" sz="1100" b="1" i="1" u="none" strike="noStrike" kern="1200" dirty="0">
                        <a:solidFill>
                          <a:schemeClr val="tx2"/>
                        </a:solidFill>
                        <a:effectLst/>
                        <a:latin typeface="Segoe UI Semibold" panose="020B0702040204020203" pitchFamily="34" charset="0"/>
                        <a:ea typeface="+mn-ea"/>
                        <a:cs typeface="Segoe UI Semibold" panose="020B07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Company data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/>
                        </a:rPr>
                        <a:t>Policy 1413AVA: Corporate Records Management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Functional Records Lead. All other company data should be </a:t>
                      </a:r>
                      <a:r>
                        <a:rPr lang="en-US" sz="1100" b="0" i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retained for 3 years once template/document/record is no longer current, then</a:t>
                      </a:r>
                      <a:r>
                        <a:rPr lang="en-US" sz="1100" b="0" i="0" baseline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securely deleted.</a:t>
                      </a:r>
                      <a:endParaRPr lang="en-US" sz="1100" b="0" i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l" fontAlgn="t"/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/>
                        </a:rPr>
                        <a:t>Client data</a:t>
                      </a:r>
                      <a:r>
                        <a:rPr lang="en-US" sz="1100" b="0" i="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If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retention is required per 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/>
                        </a:rPr>
                        <a:t>Policy 0123AVA: Client Records Management</a:t>
                      </a:r>
                      <a:r>
                        <a:rPr lang="en-US" sz="1100" b="0" i="0" u="none" strike="noStrike" baseline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contact your Project Lead for more information. All other client data should be deleted at the end of an engagement if there is no business need.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8000" marR="108000" marT="34291" marB="7200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476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Cover">
    <p:bg>
      <p:bgPr>
        <a:gradFill flip="none" rotWithShape="1">
          <a:gsLst>
            <a:gs pos="100000">
              <a:srgbClr val="FF5800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886E79-9219-F17B-3C70-41B15AE518FB}"/>
              </a:ext>
            </a:extLst>
          </p:cNvPr>
          <p:cNvSpPr txBox="1">
            <a:spLocks/>
          </p:cNvSpPr>
          <p:nvPr userDrawn="1"/>
        </p:nvSpPr>
        <p:spPr>
          <a:xfrm>
            <a:off x="7183073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F4B3D787-7334-4982-80B7-C944E69A29D5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id="{7815DE0C-5A28-56AF-3943-38EED1379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39" y="3870006"/>
            <a:ext cx="6795051" cy="152709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5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title style</a:t>
            </a:r>
            <a:endParaRPr lang="en-GB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D14972AC-7882-F4C6-71D6-47442D58E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538" y="5476402"/>
            <a:ext cx="6795052" cy="54773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Sub-title / Presenter Name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1D190-8EF7-2DC1-1C48-7AD61E990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19068"/>
            <a:ext cx="12192000" cy="219986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D698D0-3997-AFDF-8B57-7A5E9687D1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691" y="203709"/>
            <a:ext cx="3289300" cy="1207171"/>
          </a:xfrm>
          <a:prstGeom prst="rect">
            <a:avLst/>
          </a:prstGeom>
        </p:spPr>
      </p:pic>
      <p:pic>
        <p:nvPicPr>
          <p:cNvPr id="4" name="Picture 3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44E9AC7C-EA8A-DB28-854D-B963D059F4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04307"/>
            <a:ext cx="12192000" cy="34985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B439F9-A6E1-0F4D-C2DE-0021CA8DD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5000" y="807294"/>
            <a:ext cx="2109041" cy="20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10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88" y="457200"/>
            <a:ext cx="11200711" cy="98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700808"/>
            <a:ext cx="11201588" cy="43001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6496CA-2B77-15D6-DADC-74A4D0681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541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75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n content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03A65A1-9BA3-5FEF-DE29-03D23169B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7A41A8C1-B8C7-CD46-761F-46CE1B067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CE46B96-3CC5-5C8F-04B9-4CE029F39C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4D2A1FA7-0803-D4CC-504D-5BDE1BEA9B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F8EE113-52F0-8B79-0BF0-8E16E67874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2656D415-4863-1D64-3877-DBA6E4130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1537A39-CABD-B23A-D113-CC67D83B4B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D273C62-EB99-279D-64E8-B884873C1D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9504631-2507-0CA3-F9E5-494297A5CA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60B328A-161C-B1DE-AD05-79864CA604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32B228A-159A-2D8A-16F5-F2A802F213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27A143F-F4D2-5A3E-22A8-51FB3E73A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A5176CA-787A-D4DA-EEF2-076A771A31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72682CC-6D2C-8D80-DBD7-C00C270BCE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8A8336A-008C-A965-E68A-0E864E02ED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82EAC7B-5B4B-53CB-109D-4CC72EF998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4F3D01-94BF-DD9F-673F-CF5F5D6FB2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C54AC7D-40F8-F738-5162-DD66314085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E4674F-8891-BABB-F6D9-7791E6333B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F752569-F23E-EC6E-C511-B8E034158A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CA231-9FEA-71C6-91CC-CF940004C39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6289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n content aurora">
    <p:bg bwMode="ltGray">
      <p:bgPr>
        <a:gradFill flip="none" rotWithShape="1">
          <a:gsLst>
            <a:gs pos="4000">
              <a:srgbClr val="890078"/>
            </a:gs>
            <a:gs pos="100000">
              <a:srgbClr val="FF58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AE150103-C9EC-F091-783C-8228210D5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478929EE-90EC-E796-2FD6-3D3D82FCDB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457200"/>
            <a:ext cx="11191329" cy="60277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5911E09F-F173-578E-C704-272662FE42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81485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FECAE49-9679-0CDD-0407-0BAF864160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058820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13C46CF-751D-000D-3F46-7CD49BC5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381485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C6C9583-E61D-582B-B9F7-A9C2B3611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058820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BC0CA3EB-96C1-5028-EA40-CB74581DFE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381485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07C6DA12-C67C-87E7-53A4-7C2545D74A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058820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D0910C9-255F-A524-0C50-A8A611830B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381485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3292D09D-8321-0815-34B0-29B288A611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058820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F7E66C4-97B3-9428-2D76-AAAB36828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381485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780D0E5D-3D84-5E66-EA78-92C5998599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058820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356BAD5F-B05C-19B7-98B5-8CDE61BD82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731206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12D9248-7969-3866-8568-A6E4BB33F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408541"/>
            <a:ext cx="2115353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166A944-73A4-AE9E-9D5C-AFA9AE67B4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64483" y="3731206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EF8C358E-4E72-6D47-AC9B-9E98B5D1E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64483" y="4408541"/>
            <a:ext cx="2108785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6F580CB-EA27-B73D-81A6-33C38D857F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998" y="3731206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A91DDBEF-7B61-2A23-2299-AEEDC64360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2998" y="4408541"/>
            <a:ext cx="2102217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00EC9594-0701-921F-7462-BA195E840ED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4944" y="3731206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09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76DAD3E8-0F4D-10B6-A548-319AF122BA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4944" y="4408541"/>
            <a:ext cx="2102219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F29B8C8-51B6-160A-A9F0-64EDB98E77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56893" y="3731206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10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F87CC49F-ACC8-5D30-0627-14DD7643BB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56893" y="4408541"/>
            <a:ext cx="2102220" cy="128974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147AB53-C691-5013-D7C3-027518C8D5B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B1E1B65-15D6-47E3-B4BC-3965E710E8B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805073-BB1F-D8CD-4F91-42AE7324BA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83E5AE-084B-D203-27C8-C136702D4E1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525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aurora">
    <p:bg bwMode="ltGray">
      <p:bgPr>
        <a:gradFill flip="none" rotWithShape="1">
          <a:gsLst>
            <a:gs pos="100000">
              <a:schemeClr val="tx2"/>
            </a:gs>
            <a:gs pos="4000">
              <a:srgbClr val="89007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8730EC-DD51-B99C-842B-EFFBD0F67082}"/>
              </a:ext>
            </a:extLst>
          </p:cNvPr>
          <p:cNvSpPr/>
          <p:nvPr userDrawn="1"/>
        </p:nvSpPr>
        <p:spPr>
          <a:xfrm>
            <a:off x="1" y="0"/>
            <a:ext cx="7180735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0"/>
                  <a:alpha val="0"/>
                </a:schemeClr>
              </a:gs>
              <a:gs pos="0">
                <a:schemeClr val="accent1">
                  <a:lumMod val="0"/>
                  <a:alpha val="8000"/>
                </a:schemeClr>
              </a:gs>
            </a:gsLst>
            <a:lin ang="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 fontAlgn="auto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</a:pPr>
            <a:endParaRPr lang="en-US" sz="2133" dirty="0"/>
          </a:p>
        </p:txBody>
      </p:sp>
      <p:pic>
        <p:nvPicPr>
          <p:cNvPr id="18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64C3455E-1EFC-A442-358F-8FE75BAF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7974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3D437056-B5AC-4147-6F6D-1181C0746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32621"/>
            <a:ext cx="12192000" cy="15372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83" y="2077065"/>
            <a:ext cx="11191329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Contents</a:t>
            </a:r>
            <a:endParaRPr lang="en-ZA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26675"/>
            <a:ext cx="2115353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4226675"/>
            <a:ext cx="2108785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4226675"/>
            <a:ext cx="2102217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4226675"/>
            <a:ext cx="210221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4226675"/>
            <a:ext cx="2102220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4B1F28E-6795-78DB-A045-E2E347D989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1783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1C44F5D-FB9F-EB95-0B4A-BE0D77BECE4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7014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E5E256D-3E41-D488-251F-B196C454B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8962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4A599352-4552-0564-9355-1A48F0E32E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60910" y="3245913"/>
            <a:ext cx="827147" cy="833780"/>
          </a:xfrm>
          <a:prstGeom prst="ellipse">
            <a:avLst/>
          </a:prstGeom>
          <a:gradFill>
            <a:gsLst>
              <a:gs pos="99000">
                <a:schemeClr val="tx2"/>
              </a:gs>
              <a:gs pos="0">
                <a:schemeClr val="accent4"/>
              </a:gs>
            </a:gsLst>
            <a:path path="circle">
              <a:fillToRect l="100000" t="100000"/>
            </a:path>
          </a:gradFill>
        </p:spPr>
        <p:txBody>
          <a:bodyPr vert="horz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2CBFBCF-1058-BD06-B7E2-2E55A48B9F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6209F34-530D-CDE1-CD15-A8698D02FA57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AE3E3E96-677A-4793-9C45-E4476EB1D088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B0E837-3024-07AB-C0E4-75AE372AF1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C0613-20A2-1FF0-CBA7-8F48B4CBF19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2743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content solar">
    <p:bg bwMode="ltGray">
      <p:bgPr>
        <a:gradFill flip="none" rotWithShape="1">
          <a:gsLst>
            <a:gs pos="0">
              <a:srgbClr val="FFB314"/>
            </a:gs>
            <a:gs pos="100000">
              <a:srgbClr val="FF58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EA2B318-F283-2A13-583D-34FE9F6B6C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686605"/>
            <a:ext cx="11201401" cy="83378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Contents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F9F0EA4-9C11-6796-B60E-38CC6E0A21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76548"/>
            <a:ext cx="2115353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B7521D-2B30-EF6E-4E34-5A4D13F139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19696"/>
            <a:ext cx="2115353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lang="en-ZA" b="0" i="0" u="none" strike="noStrike" smtClean="0">
                <a:effectLst/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A8DE2ED-DBE7-A4E0-D02A-184D497FD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4483" y="1876548"/>
            <a:ext cx="2108785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EE654AD-F529-8098-9288-B3BC5CF9EB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64483" y="2519696"/>
            <a:ext cx="2108785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5A01C05-EB16-96E0-CB56-9A050932A0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998" y="1876548"/>
            <a:ext cx="2102217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A191453-51BB-F2FA-9B96-09764EE4E3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998" y="2519696"/>
            <a:ext cx="2102217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030565E-EC74-E8D4-FA27-5C4180F5BE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944" y="1876548"/>
            <a:ext cx="2102219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40F1423-1CAD-B044-B1D4-D305E7CDBA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4944" y="2519696"/>
            <a:ext cx="2102219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27F6E91-1279-FCB2-1DC4-CF7E6A682D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56893" y="1876548"/>
            <a:ext cx="2102220" cy="48683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C0BF6C9-7542-1259-01A8-3A4608E752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56893" y="2519696"/>
            <a:ext cx="2102220" cy="132297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233" indent="0">
              <a:buNone/>
              <a:defRPr sz="1467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E6DBEE8A-D32D-7F6C-4A66-A6E5C985A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06459"/>
            <a:ext cx="12192000" cy="2199861"/>
          </a:xfrm>
          <a:prstGeom prst="rect">
            <a:avLst/>
          </a:prstGeom>
        </p:spPr>
      </p:pic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A2437B87-35D2-DB25-6380-7DECE869E9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11106"/>
            <a:ext cx="12192000" cy="153725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81A4CE3-A382-B312-22DB-9CEA417306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7818962-C158-8A86-B8FF-DC2CC933A86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EA72AEBC-D261-4D68-8A77-3060F06D1300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C8B555-8A7B-8A34-3B1E-CF7913D44D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98795-E0D7-6269-8EAC-7ABB1144D9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970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47273F-8383-0B40-A84D-A6E3D5DAB531}"/>
              </a:ext>
            </a:extLst>
          </p:cNvPr>
          <p:cNvSpPr/>
          <p:nvPr userDrawn="1"/>
        </p:nvSpPr>
        <p:spPr>
          <a:xfrm>
            <a:off x="1" y="0"/>
            <a:ext cx="35433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172A34A-A47D-0B40-835D-28831DC772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2022" y="3037295"/>
            <a:ext cx="3543300" cy="115058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189" indent="0" algn="ctr">
              <a:buNone/>
              <a:defRPr sz="1333"/>
            </a:lvl2pPr>
            <a:lvl3pPr marL="914377" indent="0" algn="ctr">
              <a:buNone/>
              <a:defRPr sz="1333"/>
            </a:lvl3pPr>
            <a:lvl4pPr marL="1371566" indent="0" algn="ctr">
              <a:buNone/>
              <a:defRPr sz="1333"/>
            </a:lvl4pPr>
            <a:lvl5pPr marL="1828754" indent="0" algn="ctr">
              <a:buNone/>
              <a:defRPr sz="1333"/>
            </a:lvl5pPr>
          </a:lstStyle>
          <a:p>
            <a:pPr lvl="0"/>
            <a:r>
              <a:rPr lang="en-US" altLang="ja-JP" dirty="0"/>
              <a:t>Click to edit </a:t>
            </a:r>
            <a:br>
              <a:rPr lang="en-US" altLang="ja-JP" dirty="0"/>
            </a:br>
            <a:r>
              <a:rPr lang="en-US" altLang="ja-JP" dirty="0"/>
              <a:t>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8B064F4E-61E6-8D43-884D-B02F8BF1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0829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Heading</a:t>
            </a:r>
            <a:endParaRPr lang="en-GB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3EE597B-F187-9343-9BDB-C8BFA2AFFF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29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D33AE9B1-FC4C-B64A-A627-4C5DEB4D36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68294" y="1579241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7BDC373-757A-224C-BDE1-7C04B2534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68294" y="1889208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738D054A-338D-8647-BDC8-3D1F6F5A5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022" y="1461049"/>
            <a:ext cx="3543300" cy="14658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333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Today’s</a:t>
            </a:r>
            <a:br>
              <a:rPr lang="en-US" dirty="0"/>
            </a:br>
            <a:r>
              <a:rPr lang="en-US" dirty="0"/>
              <a:t>agenda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C2AE20-AEB6-8B03-7DCF-535B87E65D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3427" y="469701"/>
            <a:ext cx="7468445" cy="63076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Click to edit Heading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54C86CE-629D-346E-54A5-2945D08253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33427" y="1466647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D21A050-29AF-83A2-3F07-2F1008AD48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0892" y="1463349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pic>
        <p:nvPicPr>
          <p:cNvPr id="19" name="Picture 18" descr="A picture containing icon&#10;&#10;Description automatically generated">
            <a:extLst>
              <a:ext uri="{FF2B5EF4-FFF2-40B4-BE49-F238E27FC236}">
                <a16:creationId xmlns:a16="http://schemas.microsoft.com/office/drawing/2014/main" id="{897AAA94-9C3F-E864-5505-616F8D61C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158526"/>
            <a:ext cx="12192000" cy="2199861"/>
          </a:xfrm>
          <a:prstGeom prst="rect">
            <a:avLst/>
          </a:prstGeom>
        </p:spPr>
      </p:pic>
      <p:pic>
        <p:nvPicPr>
          <p:cNvPr id="20" name="Picture 19" descr="A picture containing device&#10;&#10;Description automatically generated">
            <a:extLst>
              <a:ext uri="{FF2B5EF4-FFF2-40B4-BE49-F238E27FC236}">
                <a16:creationId xmlns:a16="http://schemas.microsoft.com/office/drawing/2014/main" id="{77D8330D-2FFE-ABA8-B03B-53788C0AB5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63173"/>
            <a:ext cx="12192000" cy="1537252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DFB0B7-B1C0-6454-D75C-6DEB1B7091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10829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576B903-0A56-C02C-1809-877FEC86FF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0829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text</a:t>
            </a:r>
            <a:endParaRPr lang="en-GB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BB438C97-5166-D0D0-91A9-D5132A704E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8294" y="3145368"/>
            <a:ext cx="2811276" cy="2836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Insert Heading</a:t>
            </a:r>
            <a:endParaRPr lang="en-GB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106BC8EE-0D99-B1BA-D5DC-DD745D77C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68294" y="3455334"/>
            <a:ext cx="2811276" cy="5328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Insert text</a:t>
            </a:r>
            <a:endParaRPr lang="en-GB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AC7739C-3175-F4CE-9846-8E401CC9F73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33427" y="3032774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0CD6ECF-6757-1280-EA64-C463D347F3B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90892" y="3029475"/>
            <a:ext cx="513347" cy="517463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8C35922-DB58-7397-4CCE-4AEC76EF55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050" y="6226983"/>
            <a:ext cx="1494932" cy="548639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2BCE9C-4DE0-6003-09C3-68DFCEBA67A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599B10B5-F466-4368-9152-132DF5AA1AA3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B09F6A2-415B-7C3F-D9EA-62AC9521F8C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56711-C174-FBA2-6EAD-13CE29DC8D2E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9225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urora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9000">
                <a:schemeClr val="accent6"/>
              </a:gs>
              <a:gs pos="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AFAA33E7-AC2A-E048-A128-C3BEF473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CB3347E-4DCC-624E-A84A-7635AAF689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C44F584-F8DF-4133-D15A-C6248AFEC532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DF7AF7CF-F5CD-40E9-BB48-FCA5BADDF6B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3F82F-CDD7-77DD-F970-FDD5CC70E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93C0D-5CA6-EFE2-7F76-318128B7A8F8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1119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solar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1" y="0"/>
            <a:ext cx="374113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4000">
                <a:srgbClr val="FF5800"/>
              </a:gs>
              <a:gs pos="100000">
                <a:srgbClr val="FFB314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1B3B1FB-634F-0746-AFE8-B49DE6B9C0A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042" y="1417496"/>
            <a:ext cx="2614047" cy="7109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D151157-C7B7-4642-B847-70EA5D469F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2042" y="947112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F1AD024-68FC-E24F-A85C-55A7CB51CE6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042" y="3294984"/>
            <a:ext cx="2614047" cy="73799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5A02433-55C8-4C40-9C4C-683BC12655AF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772042" y="2812867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73D42715-ECF1-D146-BB3C-9C47BC4E15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772042" y="5160739"/>
            <a:ext cx="2614047" cy="7782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sz="1333"/>
            </a:lvl2pPr>
            <a:lvl3pPr algn="l">
              <a:defRPr sz="1333"/>
            </a:lvl3pPr>
            <a:lvl4pPr algn="l">
              <a:defRPr sz="1333"/>
            </a:lvl4pPr>
            <a:lvl5pPr algn="l"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941274F2-3815-FA4E-A953-27EB8D7BC22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72042" y="4670595"/>
            <a:ext cx="2614047" cy="46578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1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854E8CF-D4C1-4043-8BB3-52C3401000A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150526" y="824539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1</a:t>
            </a:r>
            <a:endParaRPr lang="en-GB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9ABE2C6-9D2A-1848-82E0-88ED36D02F9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0526" y="2676765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2</a:t>
            </a:r>
            <a:endParaRPr lang="en-GB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C033A841-473C-5B49-8ACB-3AAC8761985D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150526" y="4514377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3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D2C6623-B1A1-CBE6-7D56-C985C857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80" y="951707"/>
            <a:ext cx="2469040" cy="146602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9CA7937-B3C2-A7D4-4FBD-41B8005F9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2680" y="2560774"/>
            <a:ext cx="2469040" cy="37976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333">
                <a:solidFill>
                  <a:schemeClr val="bg1"/>
                </a:solidFill>
              </a:defRPr>
            </a:lvl2pPr>
            <a:lvl3pPr>
              <a:defRPr sz="1333">
                <a:solidFill>
                  <a:schemeClr val="bg1"/>
                </a:solidFill>
              </a:defRPr>
            </a:lvl3pPr>
            <a:lvl4pPr>
              <a:defRPr sz="1333">
                <a:solidFill>
                  <a:schemeClr val="bg1"/>
                </a:solidFill>
              </a:defRPr>
            </a:lvl4pPr>
            <a:lvl5pP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65CEA7-0C01-109B-B60E-AF24D38589D8}"/>
              </a:ext>
            </a:extLst>
          </p:cNvPr>
          <p:cNvSpPr txBox="1">
            <a:spLocks/>
          </p:cNvSpPr>
          <p:nvPr userDrawn="1"/>
        </p:nvSpPr>
        <p:spPr>
          <a:xfrm>
            <a:off x="3751848" y="6358387"/>
            <a:ext cx="3741139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F9FE529-593A-415C-949C-CEA75F446672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594F56-91BF-894F-09E5-BB716D81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2818B-5524-90D8-F543-5C580903CF11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819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6"/>
              </a:gs>
              <a:gs pos="4000">
                <a:srgbClr val="FF5800"/>
              </a:gs>
            </a:gsLst>
            <a:path path="circle">
              <a:fillToRect r="100000" b="100000"/>
            </a:path>
            <a:tileRect l="-100000" t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CB8EA15-52E5-1F00-9DAD-86C3E3B033A4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6552B42-FF9A-4B4E-8ACB-BC00EA5C0325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D653FF-4C82-9953-4B35-EE145BE30B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DDA8C-176B-89F0-CCE7-96CDDF34F4CF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3974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BD2660-B6BC-E8B4-C572-1B2CB8831441}"/>
              </a:ext>
            </a:extLst>
          </p:cNvPr>
          <p:cNvSpPr/>
          <p:nvPr userDrawn="1"/>
        </p:nvSpPr>
        <p:spPr>
          <a:xfrm>
            <a:off x="3736630" y="0"/>
            <a:ext cx="8455369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95000">
                <a:srgbClr val="FFB314"/>
              </a:gs>
              <a:gs pos="0">
                <a:srgbClr val="FF5800"/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B3F71A1-43B6-5C1A-4CBC-C0832E39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0">
            <a:extLst>
              <a:ext uri="{FF2B5EF4-FFF2-40B4-BE49-F238E27FC236}">
                <a16:creationId xmlns:a16="http://schemas.microsoft.com/office/drawing/2014/main" id="{9249A8EA-3F43-AF11-7B20-580B3EF140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7415BBD-F76F-81BF-68BE-F2C1057C715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23739F7E-AC85-406E-B9BF-F2EFBB13921D}" type="datetimeyyyy">
              <a:rPr lang="en-US" sz="700" b="0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A1F4734-E3A6-8C9A-D6C3-CA722AD39B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14381-0B6E-C491-9C78-9C0EC42D086B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6413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2/3 Vertical R with photo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6E562FE-5E19-3C4E-AD9C-CF094515AA9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-4508" y="0"/>
            <a:ext cx="3741139" cy="6858000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5FA2283-3783-6918-8ABF-02F2D7F2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596" y="457200"/>
            <a:ext cx="7391004" cy="724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0">
            <a:extLst>
              <a:ext uri="{FF2B5EF4-FFF2-40B4-BE49-F238E27FC236}">
                <a16:creationId xmlns:a16="http://schemas.microsoft.com/office/drawing/2014/main" id="{7897425C-E7C6-EF26-2267-981B3ED35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199" y="1341966"/>
            <a:ext cx="7391583" cy="465894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C81F2A-A74D-2987-0689-D4C64A66FE0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92AAFDBE-4E02-4C48-B692-126AD9514796}" type="datetimeyyyy">
              <a:rPr lang="en-US" sz="700" b="0" smtClean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40CB5-1B9E-0B5A-DBAB-7970538FC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F0924F-B3EE-5F82-AB51-DBDC9C83C71C}"/>
              </a:ext>
            </a:extLst>
          </p:cNvPr>
          <p:cNvSpPr>
            <a:spLocks noGrp="1"/>
          </p:cNvSpPr>
          <p:nvPr>
            <p:ph type="sldNum" sz="quarter" idx="69"/>
          </p:nvPr>
        </p:nvSpPr>
        <p:spPr>
          <a:xfrm>
            <a:off x="11280576" y="6358386"/>
            <a:ext cx="3780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1959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1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image" Target="../media/image6.sv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image" Target="../media/image5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image" Target="../media/image4.png"/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42.xml"/><Relationship Id="rId34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46.xml"/><Relationship Id="rId33" Type="http://schemas.openxmlformats.org/officeDocument/2006/relationships/slideLayout" Target="../slideLayouts/slideLayout154.xml"/><Relationship Id="rId38" Type="http://schemas.openxmlformats.org/officeDocument/2006/relationships/image" Target="../media/image6.svg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45.xml"/><Relationship Id="rId32" Type="http://schemas.openxmlformats.org/officeDocument/2006/relationships/slideLayout" Target="../slideLayouts/slideLayout153.xml"/><Relationship Id="rId37" Type="http://schemas.openxmlformats.org/officeDocument/2006/relationships/image" Target="../media/image5.png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9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31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8.xml"/><Relationship Id="rId30" Type="http://schemas.openxmlformats.org/officeDocument/2006/relationships/slideLayout" Target="../slideLayouts/slideLayout151.xml"/><Relationship Id="rId35" Type="http://schemas.openxmlformats.org/officeDocument/2006/relationships/theme" Target="../theme/theme9.xml"/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38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5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5" r:id="rId2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61" r:id="rId3"/>
    <p:sldLayoutId id="2147483762" r:id="rId4"/>
    <p:sldLayoutId id="2147483763" r:id="rId5"/>
    <p:sldLayoutId id="2147483770" r:id="rId6"/>
    <p:sldLayoutId id="2147483771" r:id="rId7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50" r:id="rId2"/>
    <p:sldLayoutId id="2147483719" r:id="rId3"/>
    <p:sldLayoutId id="2147483722" r:id="rId4"/>
    <p:sldLayoutId id="2147483723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B414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9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2020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</p:sldLayoutIdLst>
  <p:transition>
    <p:fade/>
  </p:transition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292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5" r:id="rId24"/>
    <p:sldLayoutId id="2147483846" r:id="rId25"/>
    <p:sldLayoutId id="2147483847" r:id="rId26"/>
    <p:sldLayoutId id="2147483848" r:id="rId27"/>
    <p:sldLayoutId id="2147483849" r:id="rId28"/>
    <p:sldLayoutId id="2147483850" r:id="rId29"/>
    <p:sldLayoutId id="2147483851" r:id="rId30"/>
    <p:sldLayoutId id="2147483852" r:id="rId31"/>
    <p:sldLayoutId id="2147483853" r:id="rId32"/>
    <p:sldLayoutId id="2147483854" r:id="rId33"/>
    <p:sldLayoutId id="2147483855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&lt;Highly Confidential&gt;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000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  <p:sldLayoutId id="2147483876" r:id="rId20"/>
    <p:sldLayoutId id="2147483877" r:id="rId21"/>
    <p:sldLayoutId id="2147483878" r:id="rId22"/>
    <p:sldLayoutId id="2147483879" r:id="rId23"/>
    <p:sldLayoutId id="2147483880" r:id="rId24"/>
    <p:sldLayoutId id="2147483881" r:id="rId25"/>
    <p:sldLayoutId id="2147483882" r:id="rId26"/>
    <p:sldLayoutId id="2147483883" r:id="rId27"/>
    <p:sldLayoutId id="2147483884" r:id="rId28"/>
    <p:sldLayoutId id="2147483885" r:id="rId29"/>
    <p:sldLayoutId id="2147483886" r:id="rId30"/>
    <p:sldLayoutId id="2147483887" r:id="rId31"/>
    <p:sldLayoutId id="2147483888" r:id="rId32"/>
    <p:sldLayoutId id="2147483889" r:id="rId33"/>
    <p:sldLayoutId id="2147483890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26BE242-0575-F94A-02EB-F9906DCF99A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33868" y="6226983"/>
            <a:ext cx="1494932" cy="548639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AE813AAD-BDF4-F4B5-7EFE-A4598EC4923E}"/>
              </a:ext>
            </a:extLst>
          </p:cNvPr>
          <p:cNvSpPr txBox="1">
            <a:spLocks/>
          </p:cNvSpPr>
          <p:nvPr/>
        </p:nvSpPr>
        <p:spPr>
          <a:xfrm>
            <a:off x="4038600" y="6358387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</a:t>
            </a:r>
            <a:fld id="{C691D375-04E8-4F9A-8ABB-2AAB9EE5542A}" type="datetimeyyyy">
              <a:rPr lang="en-US" sz="700" b="0" smtClean="0">
                <a:latin typeface="Segoe UI Semibold" panose="020B0502040204020203" pitchFamily="34" charset="0"/>
                <a:cs typeface="Segoe UI Semibold" panose="020B0502040204020203" pitchFamily="34" charset="0"/>
              </a:rPr>
              <a:t>2023</a:t>
            </a:fld>
            <a:r>
              <a:rPr lang="en-US" sz="700" b="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Avanade Inc. All Rights Reserved. &lt;Restricted&gt;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2B2890-FD5D-43D2-72F8-3E6AB1A4A78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534625" y="6429315"/>
            <a:ext cx="1694769" cy="164010"/>
          </a:xfrm>
          <a:prstGeom prst="rect">
            <a:avLst/>
          </a:prstGeom>
        </p:spPr>
      </p:pic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4FAB9342-1D84-D8BC-87C4-6DB196F3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01400" cy="986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31D94FF-8F42-5EC0-6C6F-814FAEE9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400" y="1700808"/>
            <a:ext cx="11203200" cy="430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Fifth level</a:t>
            </a:r>
            <a:endParaRPr lang="en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95D35FF-E508-BA33-935D-019506790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0576" y="6358386"/>
            <a:ext cx="378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CA" sz="700" b="1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</a:lstStyle>
          <a:p>
            <a:pPr algn="r"/>
            <a:fld id="{5FF3D83E-15E1-4A03-AD1D-2D5ABF521937}" type="slidenum">
              <a:rPr lang="en-CA" smtClean="0"/>
              <a:pPr algn="r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513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</p:sldLayoutIdLst>
  <p:hf hdr="0"/>
  <p:txStyles>
    <p:titleStyle>
      <a:lvl1pPr algn="l" defTabSz="1219170" rtl="0" eaLnBrk="1" latinLnBrk="0" hangingPunct="1">
        <a:lnSpc>
          <a:spcPct val="120000"/>
        </a:lnSpc>
        <a:spcBef>
          <a:spcPts val="267"/>
        </a:spcBef>
        <a:spcAft>
          <a:spcPts val="267"/>
        </a:spcAft>
        <a:buNone/>
        <a:defRPr lang="en-CA" sz="3200" b="1" kern="1200" baseline="0" smtClean="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1219170" rtl="0" eaLnBrk="1" latinLnBrk="0" hangingPunct="1">
        <a:lnSpc>
          <a:spcPct val="114000"/>
        </a:lnSpc>
        <a:spcBef>
          <a:spcPts val="800"/>
        </a:spcBef>
        <a:spcAft>
          <a:spcPts val="133"/>
        </a:spcAft>
        <a:buFont typeface="Arial" pitchFamily="34" charset="0"/>
        <a:buNone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57708" indent="-237061" algn="l" defTabSz="1219170" rtl="0" eaLnBrk="1" latinLnBrk="0" hangingPunct="1">
        <a:lnSpc>
          <a:spcPct val="114000"/>
        </a:lnSpc>
        <a:spcBef>
          <a:spcPts val="267"/>
        </a:spcBef>
        <a:spcAft>
          <a:spcPts val="533"/>
        </a:spcAft>
        <a:buFont typeface="Arial" pitchFamily="34" charset="0"/>
        <a:buChar char="•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713300" indent="-251878" algn="l" defTabSz="1219170" rtl="0" eaLnBrk="1" latinLnBrk="0" hangingPunct="1">
        <a:lnSpc>
          <a:spcPct val="114000"/>
        </a:lnSpc>
        <a:spcBef>
          <a:spcPts val="133"/>
        </a:spcBef>
        <a:spcAft>
          <a:spcPts val="267"/>
        </a:spcAft>
        <a:buFont typeface="Arial" pitchFamily="34" charset="0"/>
        <a:buChar char="›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447764" indent="-304792" algn="l" defTabSz="1219170" rtl="0" eaLnBrk="1" latinLnBrk="0" hangingPunct="1">
        <a:lnSpc>
          <a:spcPct val="114000"/>
        </a:lnSpc>
        <a:spcBef>
          <a:spcPts val="133"/>
        </a:spcBef>
        <a:spcAft>
          <a:spcPts val="533"/>
        </a:spcAft>
        <a:buFont typeface="Arial" pitchFamily="34" charset="0"/>
        <a:buChar char="»"/>
        <a:defRPr lang="en-US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924003" indent="-230712" algn="l" defTabSz="1219170" rtl="0" eaLnBrk="1" latinLnBrk="0" hangingPunct="1">
        <a:lnSpc>
          <a:spcPct val="114000"/>
        </a:lnSpc>
        <a:spcBef>
          <a:spcPts val="133"/>
        </a:spcBef>
        <a:spcAft>
          <a:spcPts val="800"/>
        </a:spcAft>
        <a:buFont typeface="Arial" pitchFamily="34" charset="0"/>
        <a:buChar char="-"/>
        <a:defRPr lang="en-CA" sz="2133" b="0" i="0" kern="1200" dirty="0" smtClean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2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5367-C899-7ED3-50ED-6E08521B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39" y="3870006"/>
            <a:ext cx="8910252" cy="1527097"/>
          </a:xfrm>
        </p:spPr>
        <p:txBody>
          <a:bodyPr>
            <a:normAutofit/>
          </a:bodyPr>
          <a:lstStyle/>
          <a:p>
            <a:r>
              <a:rPr lang="en-US" dirty="0"/>
              <a:t>C# Professional Level 1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Classes (Advanced)</a:t>
            </a:r>
          </a:p>
        </p:txBody>
      </p:sp>
    </p:spTree>
    <p:extLst>
      <p:ext uri="{BB962C8B-B14F-4D97-AF65-F5344CB8AC3E}">
        <p14:creationId xmlns:p14="http://schemas.microsoft.com/office/powerpoint/2010/main" val="33099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C# 6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Method body as an expression instead of code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Useful for small method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Use it to increase readability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 Expression body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88" y="4001553"/>
            <a:ext cx="2316681" cy="830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920" y="4233983"/>
            <a:ext cx="3025402" cy="36579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841669" y="4225819"/>
            <a:ext cx="2359479" cy="365792"/>
          </a:xfrm>
          <a:prstGeom prst="rightArrow">
            <a:avLst/>
          </a:prstGeom>
          <a:solidFill>
            <a:srgbClr val="FF7105"/>
          </a:solidFill>
          <a:ln>
            <a:solidFill>
              <a:srgbClr val="B43C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« method » called when a class is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 class can have several constructors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You can call another constructor with the </a:t>
            </a:r>
            <a:r>
              <a:rPr lang="en-US" noProof="0" dirty="0" err="1"/>
              <a:t>keywork</a:t>
            </a:r>
            <a:r>
              <a:rPr lang="en-US" noProof="0" dirty="0"/>
              <a:t> « </a:t>
            </a:r>
            <a:r>
              <a:rPr lang="en-US" b="1" noProof="0" dirty="0"/>
              <a:t>this</a:t>
            </a:r>
            <a:r>
              <a:rPr lang="en-US" noProof="0" dirty="0"/>
              <a:t>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There is a default constructor with no parameters if no constructor is supplied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Constructor can be </a:t>
            </a:r>
            <a:r>
              <a:rPr lang="en-US" b="1" noProof="0" dirty="0"/>
              <a:t>static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Used to initialize static fields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Called the first time the class is used for the first time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Only one, with no parameters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No visibility keyword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Inheritance and constructors are explained later.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Naming recommendation: </a:t>
            </a:r>
            <a:r>
              <a:rPr lang="en-US" dirty="0" err="1"/>
              <a:t>PascalCase</a:t>
            </a: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5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333040"/>
            <a:ext cx="11201588" cy="44610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Try to code only one constructor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Rely on one constructor to initialize all the fields and reference it from the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70BCCC-E6D4-1608-6210-80BBB2517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58" y="2357685"/>
            <a:ext cx="4152517" cy="35719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F33D19D-1E6F-9699-F3EA-9979FE6FC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93" y="2352996"/>
            <a:ext cx="5909780" cy="3571921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3736520" y="5334000"/>
            <a:ext cx="2359479" cy="365792"/>
          </a:xfrm>
          <a:prstGeom prst="rightArrow">
            <a:avLst/>
          </a:prstGeom>
          <a:solidFill>
            <a:srgbClr val="FF7105"/>
          </a:solidFill>
          <a:ln>
            <a:solidFill>
              <a:srgbClr val="B43C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1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Only one destructor per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Can’t be inherited on overloaded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Can’t be called. Invoked by the GC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Used in very rare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Not the place to clear managed resources. See the chapter « managed resources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Destructor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37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Applies to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Known value at compile time</a:t>
            </a: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Value can’t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Constant statement are replaced by their value </a:t>
            </a:r>
            <a:r>
              <a:rPr lang="en-US" b="1" noProof="0" dirty="0"/>
              <a:t>at compile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Constants are accessed like static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public constant, prefer public static read-only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Naming recommendation : </a:t>
            </a:r>
            <a:r>
              <a:rPr lang="en-US" dirty="0" err="1"/>
              <a:t>PascalCase</a:t>
            </a: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Const</a:t>
            </a:r>
            <a:r>
              <a:rPr lang="en-US" noProof="0" dirty="0"/>
              <a:t> Keyword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B6FD5E-DB41-94D3-A993-B94C14B1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611" y="3953457"/>
            <a:ext cx="5598752" cy="1580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B26656-87FF-898D-8AF4-45902FB730C4}"/>
              </a:ext>
            </a:extLst>
          </p:cNvPr>
          <p:cNvSpPr/>
          <p:nvPr/>
        </p:nvSpPr>
        <p:spPr>
          <a:xfrm>
            <a:off x="6306671" y="5015753"/>
            <a:ext cx="4706470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264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Like static field: called with class name like « </a:t>
            </a:r>
            <a:r>
              <a:rPr lang="en-US" noProof="0" dirty="0" err="1"/>
              <a:t>Console.WriteLine</a:t>
            </a:r>
            <a:r>
              <a:rPr lang="en-US" noProof="0" dirty="0"/>
              <a:t>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« Extension method »: simulate object method with a static method The first argument is prefixed by this: the object extended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« Extension method » works with struct and interface also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Static Keyword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289" y="2724089"/>
            <a:ext cx="6210838" cy="1409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789" y="4960399"/>
            <a:ext cx="4534293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78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95206" y="1183852"/>
            <a:ext cx="11201588" cy="42026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Same model as property (but name is « </a:t>
            </a:r>
            <a:r>
              <a:rPr lang="en-US" b="1" noProof="0" dirty="0"/>
              <a:t>this</a:t>
            </a:r>
            <a:r>
              <a:rPr lang="en-US" noProof="0" dirty="0"/>
              <a:t> »)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But with parameters in square brackets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Can be overloaded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Mostly used in collections to access a specific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Mimic the array 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Indexer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Arrow: Right 8"/>
          <p:cNvSpPr/>
          <p:nvPr/>
        </p:nvSpPr>
        <p:spPr>
          <a:xfrm>
            <a:off x="4365999" y="4167179"/>
            <a:ext cx="2359479" cy="365792"/>
          </a:xfrm>
          <a:prstGeom prst="rightArrow">
            <a:avLst/>
          </a:prstGeom>
          <a:solidFill>
            <a:srgbClr val="FF7105"/>
          </a:solidFill>
          <a:ln>
            <a:solidFill>
              <a:srgbClr val="B43C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45CF23-63D4-342B-3C2C-52A92DBF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169" y="3082207"/>
            <a:ext cx="2279252" cy="29644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6B473A7-E004-B791-095E-7B2E9AA15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066" y="3830890"/>
            <a:ext cx="261021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Events are a mechanism to register delegate to broadcast object event to subscribers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You can subscribe, and unsubscribe to an 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Use the keyword « </a:t>
            </a:r>
            <a:r>
              <a:rPr lang="en-US" b="1" noProof="0" dirty="0"/>
              <a:t>event</a:t>
            </a:r>
            <a:r>
              <a:rPr lang="en-US" noProof="0" dirty="0"/>
              <a:t> » to create an event: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« visibility » event « </a:t>
            </a:r>
            <a:r>
              <a:rPr lang="en-US" noProof="0" dirty="0" err="1"/>
              <a:t>delegateSignature</a:t>
            </a:r>
            <a:r>
              <a:rPr lang="en-US" noProof="0" dirty="0"/>
              <a:t> » « </a:t>
            </a:r>
            <a:r>
              <a:rPr lang="en-US" noProof="0" dirty="0" err="1"/>
              <a:t>eventName</a:t>
            </a:r>
            <a:r>
              <a:rPr lang="en-US" noProof="0" dirty="0"/>
              <a:t> »;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Used in the early days of C#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This is responsible of lot of memory issues because of the generated coupling (events are  never unsubscribed)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There are better patterns to do that 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Please do not use it </a:t>
            </a:r>
            <a:r>
              <a:rPr lang="en-US" dirty="0">
                <a:sym typeface="Wingdings" panose="05000000000000000000" pitchFamily="2" charset="2"/>
              </a:rPr>
              <a:t> unless required by the project type (i.e. : Win Form)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Event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Parent class considered as 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Useful to hide an implementation inside a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The nested type have access to the parent members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Nested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98" y="3783896"/>
            <a:ext cx="3223327" cy="1201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55" y="1032225"/>
            <a:ext cx="4801144" cy="532412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837709" y="4017818"/>
            <a:ext cx="3574473" cy="142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837709" y="1996705"/>
            <a:ext cx="3574473" cy="1787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011" y="1514358"/>
            <a:ext cx="11201588" cy="44347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Like static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Unary or binary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Method name : operator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One parameter must be of the same type of the class or the struct that declares the operator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Not all operators can be overloaded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10477225"/>
              </p:ext>
            </p:extLst>
          </p:nvPr>
        </p:nvGraphicFramePr>
        <p:xfrm>
          <a:off x="1822679" y="3440364"/>
          <a:ext cx="8128000" cy="2276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229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C8CE7D51-7477-D7F8-B121-6312A12C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Chapter content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E95822E-47B8-C4BF-DB5D-2C0401A9C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4640" y="1861308"/>
            <a:ext cx="2115353" cy="486833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01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1"/>
          </p:nvPr>
        </p:nvSpPr>
        <p:spPr>
          <a:xfrm>
            <a:off x="1564640" y="2504456"/>
            <a:ext cx="2115353" cy="13229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Members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C877627-4226-AF5F-108E-F76E1E9652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1923" y="1861308"/>
            <a:ext cx="2108785" cy="486833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02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3C47BBA-96B3-E57B-2DA3-E4E4194CB9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1923" y="2504456"/>
            <a:ext cx="2108785" cy="1322976"/>
          </a:xfrm>
        </p:spPr>
        <p:txBody>
          <a:bodyPr/>
          <a:lstStyle/>
          <a:p>
            <a:r>
              <a:rPr lang="en-US" dirty="0"/>
              <a:t>Const keyword</a:t>
            </a:r>
          </a:p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091837D-5008-41AA-B7AA-FC752E3DD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0438" y="1861308"/>
            <a:ext cx="2102217" cy="4868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>
                <a:latin typeface="Segoe UI"/>
                <a:cs typeface="Segoe UI"/>
              </a:rPr>
              <a:t>03</a:t>
            </a:r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F4D9F23-0DFF-A624-180C-08A924471A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0438" y="2504456"/>
            <a:ext cx="2102217" cy="1322976"/>
          </a:xfrm>
        </p:spPr>
        <p:txBody>
          <a:bodyPr/>
          <a:lstStyle/>
          <a:p>
            <a:r>
              <a:rPr lang="en-US" dirty="0"/>
              <a:t>Static keyword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2C51E9-0BE7-8289-1F09-CC0AAB06A8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02384" y="1861308"/>
            <a:ext cx="2102219" cy="486833"/>
          </a:xfrm>
        </p:spPr>
        <p:txBody>
          <a:bodyPr>
            <a:normAutofit/>
          </a:bodyPr>
          <a:lstStyle/>
          <a:p>
            <a:r>
              <a:rPr lang="en-US"/>
              <a:t>04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F34357C-29B9-2D58-23AE-F3ED3AB44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2384" y="2504456"/>
            <a:ext cx="2102219" cy="1322976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2" name="Text Placeholder 35">
            <a:extLst>
              <a:ext uri="{FF2B5EF4-FFF2-40B4-BE49-F238E27FC236}">
                <a16:creationId xmlns:a16="http://schemas.microsoft.com/office/drawing/2014/main" id="{46AE3CB3-12A1-AE43-2C2B-D3EAC06DF338}"/>
              </a:ext>
            </a:extLst>
          </p:cNvPr>
          <p:cNvSpPr txBox="1">
            <a:spLocks/>
          </p:cNvSpPr>
          <p:nvPr/>
        </p:nvSpPr>
        <p:spPr>
          <a:xfrm>
            <a:off x="1564640" y="3610595"/>
            <a:ext cx="2115353" cy="486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2133" b="1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57708" indent="-237061" algn="l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Char char="•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05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56F1471B-7588-55BA-8C9F-5CF4BF8B9AAA}"/>
              </a:ext>
            </a:extLst>
          </p:cNvPr>
          <p:cNvSpPr txBox="1">
            <a:spLocks/>
          </p:cNvSpPr>
          <p:nvPr/>
        </p:nvSpPr>
        <p:spPr>
          <a:xfrm>
            <a:off x="1564640" y="4253743"/>
            <a:ext cx="2115353" cy="1322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600" b="1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233" indent="0" algn="l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lang="en-ZA" sz="2133" b="0" i="0" u="none" strike="noStrike" kern="1200" smtClean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1867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1867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1867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Members</a:t>
            </a:r>
            <a:endParaRPr lang="en-US" dirty="0"/>
          </a:p>
        </p:txBody>
      </p:sp>
      <p:sp>
        <p:nvSpPr>
          <p:cNvPr id="4" name="Text Placeholder 35">
            <a:extLst>
              <a:ext uri="{FF2B5EF4-FFF2-40B4-BE49-F238E27FC236}">
                <a16:creationId xmlns:a16="http://schemas.microsoft.com/office/drawing/2014/main" id="{1FB0DE2E-6BE2-6F11-CBA0-0C1C9E85E31C}"/>
              </a:ext>
            </a:extLst>
          </p:cNvPr>
          <p:cNvSpPr txBox="1">
            <a:spLocks/>
          </p:cNvSpPr>
          <p:nvPr/>
        </p:nvSpPr>
        <p:spPr>
          <a:xfrm>
            <a:off x="3871923" y="3610595"/>
            <a:ext cx="2115353" cy="486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2133" b="1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57708" indent="-237061" algn="l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Char char="•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06</a:t>
            </a:r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F41EE71-661D-0618-B5BF-46FD1737F7A6}"/>
              </a:ext>
            </a:extLst>
          </p:cNvPr>
          <p:cNvSpPr txBox="1">
            <a:spLocks/>
          </p:cNvSpPr>
          <p:nvPr/>
        </p:nvSpPr>
        <p:spPr>
          <a:xfrm>
            <a:off x="3871923" y="4253743"/>
            <a:ext cx="2115353" cy="1322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600" b="1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233" indent="0" algn="l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lang="en-ZA" sz="2133" b="0" i="0" u="none" strike="noStrike" kern="1200" smtClean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1867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1867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1867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Equality</a:t>
            </a:r>
          </a:p>
        </p:txBody>
      </p:sp>
      <p:sp>
        <p:nvSpPr>
          <p:cNvPr id="6" name="Text Placeholder 35">
            <a:extLst>
              <a:ext uri="{FF2B5EF4-FFF2-40B4-BE49-F238E27FC236}">
                <a16:creationId xmlns:a16="http://schemas.microsoft.com/office/drawing/2014/main" id="{9C94BD20-2403-4BC8-CB91-BDC4C890EC54}"/>
              </a:ext>
            </a:extLst>
          </p:cNvPr>
          <p:cNvSpPr txBox="1">
            <a:spLocks/>
          </p:cNvSpPr>
          <p:nvPr/>
        </p:nvSpPr>
        <p:spPr>
          <a:xfrm>
            <a:off x="6096000" y="3610595"/>
            <a:ext cx="2115353" cy="486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sz="2133" b="1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57708" indent="-237061" algn="l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Char char="•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2133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07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7ABF5B9-7804-C1C2-D0B4-54220F147BAD}"/>
              </a:ext>
            </a:extLst>
          </p:cNvPr>
          <p:cNvSpPr txBox="1">
            <a:spLocks/>
          </p:cNvSpPr>
          <p:nvPr/>
        </p:nvSpPr>
        <p:spPr>
          <a:xfrm>
            <a:off x="6096000" y="4253743"/>
            <a:ext cx="2115353" cy="1322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600" b="1" i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233" indent="0" algn="l" defTabSz="1219170" rtl="0" eaLnBrk="1" latinLnBrk="0" hangingPunct="1">
              <a:lnSpc>
                <a:spcPct val="114000"/>
              </a:lnSpc>
              <a:spcBef>
                <a:spcPts val="267"/>
              </a:spcBef>
              <a:spcAft>
                <a:spcPts val="533"/>
              </a:spcAft>
              <a:buFont typeface="Arial" pitchFamily="34" charset="0"/>
              <a:buNone/>
              <a:defRPr lang="en-ZA" sz="2133" b="0" i="0" u="none" strike="noStrike" kern="1200" smtClean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713300" indent="-251878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267"/>
              </a:spcAft>
              <a:buFont typeface="Arial" pitchFamily="34" charset="0"/>
              <a:buChar char="›"/>
              <a:defRPr lang="en-US" sz="1867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447764" indent="-30479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533"/>
              </a:spcAft>
              <a:buFont typeface="Arial" pitchFamily="34" charset="0"/>
              <a:buChar char="»"/>
              <a:defRPr lang="en-US" sz="1867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1924003" indent="-230712" algn="l" defTabSz="1219170" rtl="0" eaLnBrk="1" latinLnBrk="0" hangingPunct="1">
              <a:lnSpc>
                <a:spcPct val="114000"/>
              </a:lnSpc>
              <a:spcBef>
                <a:spcPts val="133"/>
              </a:spcBef>
              <a:spcAft>
                <a:spcPts val="800"/>
              </a:spcAft>
              <a:buFont typeface="Arial" pitchFamily="34" charset="0"/>
              <a:buChar char="-"/>
              <a:defRPr lang="en-CA" sz="1867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Casting</a:t>
            </a:r>
          </a:p>
        </p:txBody>
      </p:sp>
    </p:spTree>
    <p:extLst>
      <p:ext uri="{BB962C8B-B14F-4D97-AF65-F5344CB8AC3E}">
        <p14:creationId xmlns:p14="http://schemas.microsoft.com/office/powerpoint/2010/main" val="2453928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Cast operator will be seen later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Some operators must be overloaded in pairs: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noProof="0" dirty="0"/>
              <a:t>==</a:t>
            </a:r>
            <a:r>
              <a:rPr lang="en-US" noProof="0" dirty="0"/>
              <a:t> and </a:t>
            </a:r>
            <a:r>
              <a:rPr lang="en-US" b="1" noProof="0" dirty="0"/>
              <a:t>!=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noProof="0" dirty="0"/>
              <a:t>&lt;</a:t>
            </a:r>
            <a:r>
              <a:rPr lang="en-US" noProof="0" dirty="0"/>
              <a:t> and </a:t>
            </a:r>
            <a:r>
              <a:rPr lang="en-US" b="1" noProof="0" dirty="0"/>
              <a:t>&gt;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noProof="0" dirty="0"/>
              <a:t>&lt;=</a:t>
            </a:r>
            <a:r>
              <a:rPr lang="en-US" noProof="0" dirty="0"/>
              <a:t> and </a:t>
            </a:r>
            <a:r>
              <a:rPr lang="en-US" b="1" noProof="0" dirty="0"/>
              <a:t>&gt;=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Operator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01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default: </a:t>
            </a:r>
            <a:r>
              <a:rPr lang="en-US" b="1" dirty="0"/>
              <a:t>a == b </a:t>
            </a:r>
            <a:r>
              <a:rPr lang="en-US" dirty="0"/>
              <a:t>is true if a &amp; b: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are the same reference objects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are value types with same underlying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Override </a:t>
            </a:r>
            <a:r>
              <a:rPr lang="en-US" b="1" dirty="0"/>
              <a:t>Equals</a:t>
            </a:r>
            <a:r>
              <a:rPr lang="en-US" dirty="0"/>
              <a:t>  &amp; </a:t>
            </a:r>
            <a:r>
              <a:rPr lang="en-US" b="1" dirty="0"/>
              <a:t>==</a:t>
            </a:r>
            <a:r>
              <a:rPr lang="en-US" dirty="0"/>
              <a:t> to check equality on objects.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Override </a:t>
            </a:r>
            <a:r>
              <a:rPr lang="en-US" b="1" dirty="0" err="1"/>
              <a:t>GetHashCode</a:t>
            </a:r>
            <a:r>
              <a:rPr lang="en-US" dirty="0"/>
              <a:t> with  </a:t>
            </a:r>
            <a:r>
              <a:rPr lang="en-US" b="1" dirty="0"/>
              <a:t>Equals(object)</a:t>
            </a:r>
            <a:r>
              <a:rPr lang="en-US" dirty="0"/>
              <a:t>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b="1" dirty="0"/>
              <a:t>Equals</a:t>
            </a:r>
            <a:r>
              <a:rPr lang="en-US" dirty="0"/>
              <a:t> return </a:t>
            </a:r>
            <a:r>
              <a:rPr lang="en-US" b="1" dirty="0"/>
              <a:t>true</a:t>
            </a:r>
            <a:r>
              <a:rPr lang="en-US" dirty="0"/>
              <a:t>, the 2 objects must have the </a:t>
            </a:r>
            <a:r>
              <a:rPr lang="en-US" b="1" dirty="0"/>
              <a:t>same</a:t>
            </a:r>
            <a:r>
              <a:rPr lang="en-US" dirty="0"/>
              <a:t> </a:t>
            </a:r>
            <a:r>
              <a:rPr lang="en-US" dirty="0" err="1"/>
              <a:t>hashcode</a:t>
            </a:r>
            <a:endParaRPr lang="en-US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GetHashCode</a:t>
            </a:r>
            <a:r>
              <a:rPr lang="en-US" dirty="0"/>
              <a:t> is used in hash based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Check</a:t>
            </a:r>
            <a:r>
              <a:rPr lang="en-US" dirty="0"/>
              <a:t> equality and </a:t>
            </a:r>
            <a:r>
              <a:rPr lang="en-US" b="1" dirty="0"/>
              <a:t>compute</a:t>
            </a:r>
            <a:r>
              <a:rPr lang="en-US" dirty="0"/>
              <a:t> hash code on the </a:t>
            </a:r>
            <a:r>
              <a:rPr lang="en-US" b="1" dirty="0"/>
              <a:t>same</a:t>
            </a:r>
            <a:r>
              <a:rPr lang="en-US" dirty="0"/>
              <a:t> object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08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default compare all the struct fields (not very performant)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Should implement the </a:t>
            </a:r>
            <a:r>
              <a:rPr lang="en-US" b="1" dirty="0" err="1"/>
              <a:t>IEQuatable</a:t>
            </a:r>
            <a:r>
              <a:rPr lang="en-US" b="1" dirty="0"/>
              <a:t>&lt;T&gt;</a:t>
            </a:r>
            <a:r>
              <a:rPr lang="en-US" dirty="0"/>
              <a:t>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 equality if necessary and check all the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Operator == not defined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on struct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6DEA0C1-4283-27B5-C88F-F80C80F07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754" y="417613"/>
            <a:ext cx="3890681" cy="550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80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of reference field, equality is difficult to determine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Keep </a:t>
            </a:r>
            <a:r>
              <a:rPr lang="en-US" dirty="0" err="1"/>
              <a:t>GetHashCode</a:t>
            </a:r>
            <a:r>
              <a:rPr lang="en-US" dirty="0"/>
              <a:t>, Equals and the operation == consistent.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on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E00BD23-C00D-7D36-8F8B-54AE1AF9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18" y="275838"/>
            <a:ext cx="4887149" cy="584556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DC5742-B2CF-4083-EE9E-AB2943D5E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344" y="2961142"/>
            <a:ext cx="4315453" cy="316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5E36-CB1B-7FD4-5643-CC2B2CA6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5" name="Graphic 14" descr="Video camera">
            <a:extLst>
              <a:ext uri="{FF2B5EF4-FFF2-40B4-BE49-F238E27FC236}">
                <a16:creationId xmlns:a16="http://schemas.microsoft.com/office/drawing/2014/main" id="{7BD3AEB6-0BC1-4F40-A4F2-FB66FBD97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807" y="474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56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Allows conversion from one type to another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Ex: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(</a:t>
            </a:r>
            <a:r>
              <a:rPr lang="en-US" dirty="0" err="1"/>
              <a:t>int</a:t>
            </a:r>
            <a:r>
              <a:rPr lang="en-US" dirty="0"/>
              <a:t>)10.0f</a:t>
            </a: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convention, two types of casting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Implicit</a:t>
            </a:r>
            <a:r>
              <a:rPr lang="en-US" dirty="0"/>
              <a:t>: no loss of data (</a:t>
            </a:r>
            <a:r>
              <a:rPr lang="en-US" dirty="0" err="1"/>
              <a:t>int</a:t>
            </a:r>
            <a:r>
              <a:rPr lang="en-US" dirty="0"/>
              <a:t> to double)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Explicit</a:t>
            </a:r>
            <a:r>
              <a:rPr lang="en-US" dirty="0"/>
              <a:t>: may loss data (double to </a:t>
            </a:r>
            <a:r>
              <a:rPr lang="en-US" dirty="0" err="1"/>
              <a:t>int</a:t>
            </a:r>
            <a:r>
              <a:rPr lang="en-US" dirty="0"/>
              <a:t>) on numeric types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Casting can be controlled by specifying cast operators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Can be used to convert to an interface type (ex:   ((</a:t>
            </a:r>
            <a:r>
              <a:rPr lang="en-US" noProof="0" dirty="0" err="1"/>
              <a:t>IDisposable</a:t>
            </a:r>
            <a:r>
              <a:rPr lang="en-US" noProof="0" dirty="0"/>
              <a:t>) </a:t>
            </a:r>
            <a:r>
              <a:rPr lang="en-US" noProof="0" dirty="0" err="1"/>
              <a:t>myInstance</a:t>
            </a:r>
            <a:r>
              <a:rPr lang="en-US" noProof="0" dirty="0"/>
              <a:t>).Dispose()</a:t>
            </a:r>
          </a:p>
          <a:p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Casting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C22BD-5B2B-ECF5-0A84-B4F6D62197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Understand: Type conversion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4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Explicit operator: 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 err="1"/>
              <a:t>InvalidCastException</a:t>
            </a:r>
            <a:r>
              <a:rPr lang="en-US" noProof="0" dirty="0"/>
              <a:t> is thrown if the cast is not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Casting operators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92" y="3428999"/>
            <a:ext cx="2644369" cy="1577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62" y="3246103"/>
            <a:ext cx="6660457" cy="19432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71748" y="4270216"/>
            <a:ext cx="1996938" cy="0"/>
          </a:xfrm>
          <a:prstGeom prst="straightConnector1">
            <a:avLst/>
          </a:prstGeom>
          <a:ln w="41275">
            <a:solidFill>
              <a:srgbClr val="FF71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94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Operator is: « O </a:t>
            </a:r>
            <a:r>
              <a:rPr lang="en-US" b="1" noProof="0" dirty="0"/>
              <a:t>is</a:t>
            </a:r>
            <a:r>
              <a:rPr lang="en-US" noProof="0" dirty="0"/>
              <a:t> T » checks if the object O can be casted into the type 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Operator as: « O as T » returns the object casted in T, null otherwise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Testing cast capability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90" y="2856366"/>
            <a:ext cx="8350559" cy="26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56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Casting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A72031-E3C2-9EBA-0AE3-30D19D8751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Common pattern: check type and use 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92" y="2324062"/>
            <a:ext cx="2718579" cy="1145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02" y="4404823"/>
            <a:ext cx="2718579" cy="1077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291" y="2960357"/>
            <a:ext cx="2310255" cy="1018934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7" idx="1"/>
          </p:cNvCxnSpPr>
          <p:nvPr/>
        </p:nvCxnSpPr>
        <p:spPr>
          <a:xfrm>
            <a:off x="3679371" y="2896943"/>
            <a:ext cx="3557920" cy="572881"/>
          </a:xfrm>
          <a:prstGeom prst="straightConnector1">
            <a:avLst/>
          </a:prstGeom>
          <a:ln w="41275">
            <a:solidFill>
              <a:srgbClr val="FF71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 flipV="1">
            <a:off x="3691681" y="3469824"/>
            <a:ext cx="3545610" cy="1473860"/>
          </a:xfrm>
          <a:prstGeom prst="straightConnector1">
            <a:avLst/>
          </a:prstGeom>
          <a:ln w="41275">
            <a:solidFill>
              <a:srgbClr val="FF71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10400" y="400731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Since C# 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8981" y="346982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casts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8981" y="548254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cast</a:t>
            </a:r>
          </a:p>
        </p:txBody>
      </p:sp>
    </p:spTree>
    <p:extLst>
      <p:ext uri="{BB962C8B-B14F-4D97-AF65-F5344CB8AC3E}">
        <p14:creationId xmlns:p14="http://schemas.microsoft.com/office/powerpoint/2010/main" val="2949217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605" y="3512588"/>
            <a:ext cx="4595258" cy="24386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Custom casting handled by operators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Signature: « visibility » static (« implicit »|  « explicit »| ) operator Target(Source s) 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Source or Type must be the enclosing type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Implicit is the default mode if the implicit or the explicit keyword is not defined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Custom casting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681" y="3028025"/>
            <a:ext cx="3255150" cy="340773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453743" y="3512588"/>
            <a:ext cx="1701969" cy="1098507"/>
          </a:xfrm>
          <a:prstGeom prst="straightConnector1">
            <a:avLst/>
          </a:prstGeom>
          <a:ln w="41275">
            <a:solidFill>
              <a:srgbClr val="FF71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53743" y="4555569"/>
            <a:ext cx="1701969" cy="293611"/>
          </a:xfrm>
          <a:prstGeom prst="straightConnector1">
            <a:avLst/>
          </a:prstGeom>
          <a:ln w="41275">
            <a:solidFill>
              <a:srgbClr val="FF71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0027951"/>
              </p:ext>
            </p:extLst>
          </p:nvPr>
        </p:nvGraphicFramePr>
        <p:xfrm>
          <a:off x="457200" y="1592263"/>
          <a:ext cx="11201400" cy="420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Members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26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270C-0FAB-367A-898C-871B7C05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Implement Class Equality</a:t>
            </a:r>
          </a:p>
          <a:p>
            <a:r>
              <a:rPr lang="en-US" dirty="0"/>
              <a:t>Mini-project on Tech.io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771098C-8258-4340-9635-EC179A3E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6807" y="4746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027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Visibility levels: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b="1" noProof="0" dirty="0" err="1"/>
              <a:t>ublic</a:t>
            </a:r>
            <a:r>
              <a:rPr lang="en-US" noProof="0" dirty="0"/>
              <a:t>: </a:t>
            </a:r>
            <a:r>
              <a:rPr lang="en-US" noProof="0" dirty="0" err="1"/>
              <a:t>Acces</a:t>
            </a:r>
            <a:r>
              <a:rPr lang="en-US" noProof="0" dirty="0"/>
              <a:t> not limited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b="1" noProof="0" dirty="0" err="1"/>
              <a:t>rivate</a:t>
            </a:r>
            <a:r>
              <a:rPr lang="en-US" noProof="0" dirty="0"/>
              <a:t>: </a:t>
            </a:r>
            <a:r>
              <a:rPr lang="en-US" dirty="0"/>
              <a:t>Access limited to the containing class</a:t>
            </a:r>
            <a:endParaRPr lang="en-US" noProof="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b="1" noProof="0" dirty="0" err="1"/>
              <a:t>nternal</a:t>
            </a:r>
            <a:r>
              <a:rPr lang="en-US" noProof="0" dirty="0"/>
              <a:t>: Access limited to current assembly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b="1" noProof="0" dirty="0" err="1"/>
              <a:t>rotected</a:t>
            </a:r>
            <a:r>
              <a:rPr lang="en-US" noProof="0" dirty="0"/>
              <a:t>: Access limited to containing class or types derived from the containing class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noProof="0" dirty="0"/>
              <a:t>protected</a:t>
            </a:r>
            <a:r>
              <a:rPr lang="en-US" noProof="0" dirty="0"/>
              <a:t> </a:t>
            </a:r>
            <a:r>
              <a:rPr lang="en-US" b="1" noProof="0" dirty="0"/>
              <a:t>internal</a:t>
            </a:r>
            <a:r>
              <a:rPr lang="en-US" noProof="0" dirty="0"/>
              <a:t>: protected + internal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dirty="0"/>
              <a:t>private protected</a:t>
            </a:r>
            <a:r>
              <a:rPr lang="en-US" dirty="0"/>
              <a:t>: Access limited to containing class or types derived from the containing class within the current assembly</a:t>
            </a:r>
            <a:endParaRPr lang="en-US" noProof="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 member cannot be more accessible than its container: a </a:t>
            </a:r>
            <a:r>
              <a:rPr lang="en-US" b="1" noProof="0" dirty="0"/>
              <a:t>public</a:t>
            </a:r>
            <a:r>
              <a:rPr lang="en-US" noProof="0" dirty="0"/>
              <a:t> property on an </a:t>
            </a:r>
            <a:r>
              <a:rPr lang="en-US" b="1" noProof="0" dirty="0"/>
              <a:t>internal</a:t>
            </a:r>
            <a:r>
              <a:rPr lang="en-US" noProof="0" dirty="0"/>
              <a:t> class is only accessible within the current assembly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Default accessibility : </a:t>
            </a:r>
            <a:r>
              <a:rPr lang="en-US" b="1" noProof="0" dirty="0"/>
              <a:t>private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Access Modifiers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6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variable</a:t>
            </a:r>
            <a:r>
              <a:rPr lang="en-US" noProof="0" dirty="0"/>
              <a:t> of any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Encapsulation: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Must be </a:t>
            </a:r>
            <a:r>
              <a:rPr lang="en-US" b="1" noProof="0" dirty="0"/>
              <a:t>private </a:t>
            </a:r>
            <a:r>
              <a:rPr lang="en-US" noProof="0" dirty="0"/>
              <a:t>(</a:t>
            </a:r>
            <a:r>
              <a:rPr lang="en-US" b="1" noProof="0" dirty="0"/>
              <a:t>Open Closed Principle</a:t>
            </a:r>
            <a:r>
              <a:rPr lang="en-US" noProof="0" dirty="0"/>
              <a:t>, O of SOLID)</a:t>
            </a:r>
            <a:endParaRPr lang="en-US" b="1" noProof="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Must be accessed through a </a:t>
            </a:r>
            <a:r>
              <a:rPr lang="en-US" b="1" noProof="0" dirty="0"/>
              <a:t>property</a:t>
            </a:r>
            <a:r>
              <a:rPr lang="en-US" noProof="0" dirty="0"/>
              <a:t>, </a:t>
            </a:r>
            <a:r>
              <a:rPr lang="en-US" b="1" noProof="0" dirty="0"/>
              <a:t>method</a:t>
            </a:r>
            <a:r>
              <a:rPr lang="en-US" noProof="0" dirty="0"/>
              <a:t>,…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Can be static (</a:t>
            </a:r>
            <a:r>
              <a:rPr lang="en-US" b="1" noProof="0" dirty="0"/>
              <a:t>static</a:t>
            </a:r>
            <a:r>
              <a:rPr lang="en-US" noProof="0" dirty="0"/>
              <a:t> keyword)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Can be only defined in a constructor (</a:t>
            </a:r>
            <a:r>
              <a:rPr lang="en-US" b="1" noProof="0" dirty="0" err="1"/>
              <a:t>readonly</a:t>
            </a:r>
            <a:r>
              <a:rPr lang="en-US" noProof="0" dirty="0"/>
              <a:t> keyword)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Naming recommendation 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noProof="0" dirty="0"/>
              <a:t>amelCase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noProof="0" dirty="0"/>
              <a:t>amelCase prefixed by underscore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Fields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87E176-3B02-7877-0793-AA7F32D59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579" y="1785708"/>
            <a:ext cx="2562583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1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Pair of methods to get/set field values inside a class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Get method: returns the associated field’s value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Set method: no return value, sets the value in the associated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Auto property, the backing field is created by the compiler: </a:t>
            </a:r>
            <a:r>
              <a:rPr lang="en-US" b="1" noProof="0" dirty="0"/>
              <a:t>T Prop {</a:t>
            </a:r>
            <a:r>
              <a:rPr lang="en-US" b="1" noProof="0" dirty="0" err="1"/>
              <a:t>get;set</a:t>
            </a:r>
            <a:r>
              <a:rPr lang="en-US" b="1" noProof="0" dirty="0"/>
              <a:t>;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Property set at construction time: </a:t>
            </a:r>
            <a:r>
              <a:rPr lang="en-US" b="1" noProof="0" dirty="0"/>
              <a:t>T Prop {get;}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Expression body on property: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noProof="0" dirty="0"/>
              <a:t>string Name =&gt; First + ‘’ ‘’+ Last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noProof="0" dirty="0"/>
              <a:t>string Name { get =&gt; _name; set =&gt; _name = value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Initializer for auto property: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noProof="0" dirty="0"/>
              <a:t>public string Hello {</a:t>
            </a:r>
            <a:r>
              <a:rPr lang="en-US" b="1" noProof="0" dirty="0" err="1"/>
              <a:t>get;set</a:t>
            </a:r>
            <a:r>
              <a:rPr lang="en-US" b="1" noProof="0" dirty="0"/>
              <a:t>;} = ‘’world’’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Naming recommendation 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Pascal case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Verb: DoSomething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If returns bool : </a:t>
            </a:r>
            <a:r>
              <a:rPr lang="en-US" dirty="0" err="1"/>
              <a:t>IsSomething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Properties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95CD9C-C039-0683-E1DC-2B2DCA0E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556" y="2809356"/>
            <a:ext cx="3791479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8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Down 12"/>
          <p:cNvSpPr/>
          <p:nvPr/>
        </p:nvSpPr>
        <p:spPr>
          <a:xfrm rot="3628069">
            <a:off x="6302905" y="770659"/>
            <a:ext cx="630621" cy="2254827"/>
          </a:xfrm>
          <a:prstGeom prst="downArrow">
            <a:avLst/>
          </a:prstGeom>
          <a:solidFill>
            <a:srgbClr val="61B1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1AD858-3B7B-69B7-6DF5-2EC756DE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52" y="2571552"/>
            <a:ext cx="9234019" cy="26744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Arrow: Down 5"/>
          <p:cNvSpPr/>
          <p:nvPr/>
        </p:nvSpPr>
        <p:spPr>
          <a:xfrm>
            <a:off x="1148948" y="1638164"/>
            <a:ext cx="630621" cy="969714"/>
          </a:xfrm>
          <a:prstGeom prst="downArrow">
            <a:avLst/>
          </a:prstGeom>
          <a:solidFill>
            <a:srgbClr val="FF71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Folded Corner 6"/>
          <p:cNvSpPr/>
          <p:nvPr/>
        </p:nvSpPr>
        <p:spPr>
          <a:xfrm>
            <a:off x="725211" y="1060298"/>
            <a:ext cx="1876097" cy="774208"/>
          </a:xfrm>
          <a:prstGeom prst="foldedCorner">
            <a:avLst/>
          </a:prstGeom>
          <a:solidFill>
            <a:srgbClr val="FF71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Visibility</a:t>
            </a:r>
          </a:p>
        </p:txBody>
      </p:sp>
      <p:sp>
        <p:nvSpPr>
          <p:cNvPr id="8" name="Arrow: Down 7"/>
          <p:cNvSpPr/>
          <p:nvPr/>
        </p:nvSpPr>
        <p:spPr>
          <a:xfrm rot="1504838">
            <a:off x="2461062" y="1726660"/>
            <a:ext cx="630621" cy="957958"/>
          </a:xfrm>
          <a:prstGeom prst="downArrow">
            <a:avLst/>
          </a:prstGeom>
          <a:solidFill>
            <a:srgbClr val="32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Folded Corner 8"/>
          <p:cNvSpPr/>
          <p:nvPr/>
        </p:nvSpPr>
        <p:spPr>
          <a:xfrm>
            <a:off x="2836889" y="1052957"/>
            <a:ext cx="1876097" cy="774208"/>
          </a:xfrm>
          <a:prstGeom prst="foldedCorner">
            <a:avLst/>
          </a:prstGeom>
          <a:solidFill>
            <a:srgbClr val="32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Return type</a:t>
            </a:r>
          </a:p>
        </p:txBody>
      </p:sp>
      <p:sp>
        <p:nvSpPr>
          <p:cNvPr id="11" name="Arrow: Down 10"/>
          <p:cNvSpPr/>
          <p:nvPr/>
        </p:nvSpPr>
        <p:spPr>
          <a:xfrm rot="4057858">
            <a:off x="4191725" y="982410"/>
            <a:ext cx="630621" cy="2104862"/>
          </a:xfrm>
          <a:prstGeom prst="downArrow">
            <a:avLst/>
          </a:prstGeom>
          <a:solidFill>
            <a:srgbClr val="E0C67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Folded Corner 11"/>
          <p:cNvSpPr/>
          <p:nvPr/>
        </p:nvSpPr>
        <p:spPr>
          <a:xfrm>
            <a:off x="4948566" y="1047079"/>
            <a:ext cx="1876097" cy="774208"/>
          </a:xfrm>
          <a:prstGeom prst="foldedCorner">
            <a:avLst/>
          </a:prstGeom>
          <a:solidFill>
            <a:srgbClr val="E0C67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Name</a:t>
            </a:r>
          </a:p>
        </p:txBody>
      </p:sp>
      <p:sp>
        <p:nvSpPr>
          <p:cNvPr id="14" name="Rectangle: Folded Corner 13"/>
          <p:cNvSpPr/>
          <p:nvPr/>
        </p:nvSpPr>
        <p:spPr>
          <a:xfrm>
            <a:off x="7151837" y="1063386"/>
            <a:ext cx="1876097" cy="774208"/>
          </a:xfrm>
          <a:prstGeom prst="foldedCorner">
            <a:avLst/>
          </a:prstGeom>
          <a:solidFill>
            <a:srgbClr val="61B1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Parameter(s)</a:t>
            </a:r>
          </a:p>
        </p:txBody>
      </p:sp>
      <p:sp>
        <p:nvSpPr>
          <p:cNvPr id="15" name="Arrow: Left 14"/>
          <p:cNvSpPr/>
          <p:nvPr/>
        </p:nvSpPr>
        <p:spPr>
          <a:xfrm>
            <a:off x="9816791" y="3640783"/>
            <a:ext cx="1024759" cy="536028"/>
          </a:xfrm>
          <a:prstGeom prst="leftArrow">
            <a:avLst/>
          </a:prstGeom>
          <a:solidFill>
            <a:srgbClr val="FF71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Folded Corner 15"/>
          <p:cNvSpPr/>
          <p:nvPr/>
        </p:nvSpPr>
        <p:spPr>
          <a:xfrm>
            <a:off x="10406930" y="3504015"/>
            <a:ext cx="1747291" cy="809563"/>
          </a:xfrm>
          <a:prstGeom prst="foldedCorner">
            <a:avLst/>
          </a:prstGeom>
          <a:solidFill>
            <a:srgbClr val="FF710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Body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9166302" y="802888"/>
            <a:ext cx="724830" cy="1583473"/>
          </a:xfrm>
          <a:prstGeom prst="rightBrace">
            <a:avLst/>
          </a:prstGeom>
          <a:noFill/>
          <a:ln>
            <a:solidFill>
              <a:srgbClr val="B43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29500" y="1434183"/>
            <a:ext cx="1747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Signature</a:t>
            </a:r>
          </a:p>
        </p:txBody>
      </p:sp>
      <p:sp>
        <p:nvSpPr>
          <p:cNvPr id="20" name="Rectangle: Folded Corner 19"/>
          <p:cNvSpPr/>
          <p:nvPr/>
        </p:nvSpPr>
        <p:spPr>
          <a:xfrm>
            <a:off x="3264990" y="5399004"/>
            <a:ext cx="3125743" cy="757311"/>
          </a:xfrm>
          <a:prstGeom prst="foldedCorner">
            <a:avLst/>
          </a:prstGeom>
          <a:solidFill>
            <a:srgbClr val="A787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the method returning the value on the right</a:t>
            </a:r>
          </a:p>
        </p:txBody>
      </p:sp>
      <p:sp>
        <p:nvSpPr>
          <p:cNvPr id="19" name="Arrow: Up 18"/>
          <p:cNvSpPr/>
          <p:nvPr/>
        </p:nvSpPr>
        <p:spPr>
          <a:xfrm rot="19209160">
            <a:off x="2218188" y="4926356"/>
            <a:ext cx="663682" cy="963311"/>
          </a:xfrm>
          <a:prstGeom prst="upArrow">
            <a:avLst/>
          </a:prstGeom>
          <a:solidFill>
            <a:srgbClr val="A787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Reference type: reference 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Value type: copy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Keywords </a:t>
            </a:r>
            <a:r>
              <a:rPr lang="en-US" b="1" noProof="0" dirty="0"/>
              <a:t>ref</a:t>
            </a:r>
            <a:r>
              <a:rPr lang="en-US" noProof="0" dirty="0"/>
              <a:t>/</a:t>
            </a:r>
            <a:r>
              <a:rPr lang="en-US" b="1" noProof="0" dirty="0"/>
              <a:t>out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i="1" noProof="0" dirty="0"/>
              <a:t>Reference type</a:t>
            </a:r>
            <a:r>
              <a:rPr lang="en-US" noProof="0" dirty="0"/>
              <a:t>: reference on the reference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i="1" noProof="0" dirty="0"/>
              <a:t>Value type</a:t>
            </a:r>
            <a:r>
              <a:rPr lang="en-US" noProof="0" dirty="0"/>
              <a:t>: reference on the value (no boxing)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noProof="0" dirty="0"/>
              <a:t>ref</a:t>
            </a:r>
            <a:r>
              <a:rPr lang="en-US" noProof="0" dirty="0"/>
              <a:t>: the variable must be set before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b="1" noProof="0" dirty="0"/>
              <a:t>out</a:t>
            </a:r>
            <a:r>
              <a:rPr lang="en-US" noProof="0" dirty="0"/>
              <a:t>: the variable will be set in the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b="1" noProof="0" dirty="0" err="1"/>
              <a:t>arams</a:t>
            </a:r>
            <a:r>
              <a:rPr lang="en-US" b="1" noProof="0" dirty="0"/>
              <a:t>: </a:t>
            </a:r>
            <a:r>
              <a:rPr lang="en-US" noProof="0" dirty="0"/>
              <a:t>declares an array of parameters of a specific type</a:t>
            </a:r>
            <a:endParaRPr lang="en-US" b="1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 parameters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00" y="4602748"/>
            <a:ext cx="5166755" cy="220982"/>
          </a:xfrm>
          <a:prstGeom prst="rect">
            <a:avLst/>
          </a:prstGeom>
        </p:spPr>
      </p:pic>
      <p:pic>
        <p:nvPicPr>
          <p:cNvPr id="1026" name="Picture 2" descr="C:\Users\MICHEL~1.PER\AppData\Local\Temp\SNAGHTML1a3f6df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61" y="5023784"/>
            <a:ext cx="57531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36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Set of data for the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Default value possible for some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Variable number of argument possible (</a:t>
            </a:r>
            <a:r>
              <a:rPr lang="en-US" b="1" noProof="0" dirty="0" err="1"/>
              <a:t>params</a:t>
            </a:r>
            <a:r>
              <a:rPr lang="en-US" noProof="0" dirty="0"/>
              <a:t> keyword)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Method overloading : same name but different set of arguments and/or return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Method overriding : see later with inheritance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Naming Recommendation 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Pascal case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Verb: DoSomething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noProof="0" dirty="0"/>
              <a:t>If returns bool : </a:t>
            </a:r>
            <a:r>
              <a:rPr lang="en-US" noProof="0" dirty="0" err="1"/>
              <a:t>IsSomething</a:t>
            </a: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 signature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88470"/>
      </p:ext>
    </p:extLst>
  </p:cSld>
  <p:clrMapOvr>
    <a:masterClrMapping/>
  </p:clrMapOvr>
</p:sld>
</file>

<file path=ppt/theme/theme1.xml><?xml version="1.0" encoding="utf-8"?>
<a:theme xmlns:a="http://schemas.openxmlformats.org/drawingml/2006/main" name="Avanade_Luminous">
  <a:themeElements>
    <a:clrScheme name="Avanade_Luminous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8632AD8F-0079-4CBB-83BA-EAAD1F879B62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urora Divider">
  <a:themeElements>
    <a:clrScheme name="Avanade">
      <a:dk1>
        <a:sysClr val="windowText" lastClr="000000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7E556459-C47D-4584-9431-4649DB530FF7}"/>
    </a:ext>
  </a:extLst>
</a:theme>
</file>

<file path=ppt/theme/theme3.xml><?xml version="1.0" encoding="utf-8"?>
<a:theme xmlns:a="http://schemas.openxmlformats.org/drawingml/2006/main" name="Highly 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7822E306-D5D6-48E7-B5DF-6B08F625A9BB}"/>
    </a:ext>
  </a:extLst>
</a:theme>
</file>

<file path=ppt/theme/theme4.xml><?xml version="1.0" encoding="utf-8"?>
<a:theme xmlns:a="http://schemas.openxmlformats.org/drawingml/2006/main" name="Confidential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84CD226B-77C6-4065-B53A-97F02504BB97}"/>
    </a:ext>
  </a:extLst>
</a:theme>
</file>

<file path=ppt/theme/theme5.xml><?xml version="1.0" encoding="utf-8"?>
<a:theme xmlns:a="http://schemas.openxmlformats.org/drawingml/2006/main" name="Restricted">
  <a:themeElements>
    <a:clrScheme name="Avanade_Luminous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harp Professional 1 - Template.potx" id="{1BEF0439-026D-4E0B-9756-15AADAEE8476}" vid="{DB96D00B-5064-4867-90E3-C37E54B701DB}"/>
    </a:ext>
  </a:extLst>
</a:theme>
</file>

<file path=ppt/theme/theme6.xml><?xml version="1.0" encoding="utf-8"?>
<a:theme xmlns:a="http://schemas.openxmlformats.org/drawingml/2006/main" name="Un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F8A46B6A-87FA-4B91-9D64-290BE8B3E034}"/>
    </a:ext>
  </a:extLst>
</a:theme>
</file>

<file path=ppt/theme/theme7.xml><?xml version="1.0" encoding="utf-8"?>
<a:theme xmlns:a="http://schemas.openxmlformats.org/drawingml/2006/main" name="1_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C58088C0-FF4D-4458-BF1F-FCAE39E34AF8}"/>
    </a:ext>
  </a:extLst>
</a:theme>
</file>

<file path=ppt/theme/theme8.xml><?xml version="1.0" encoding="utf-8"?>
<a:theme xmlns:a="http://schemas.openxmlformats.org/drawingml/2006/main" name="1_Highly Confidential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3B3DE15A-10AA-4645-80D7-AD9E5B6584CA}"/>
    </a:ext>
  </a:extLst>
</a:theme>
</file>

<file path=ppt/theme/theme9.xml><?xml version="1.0" encoding="utf-8"?>
<a:theme xmlns:a="http://schemas.openxmlformats.org/drawingml/2006/main" name="1_Restricted">
  <a:themeElements>
    <a:clrScheme name="Custom 5">
      <a:dk1>
        <a:srgbClr val="595959"/>
      </a:dk1>
      <a:lt1>
        <a:srgbClr val="FFFFFF"/>
      </a:lt1>
      <a:dk2>
        <a:srgbClr val="FF5800"/>
      </a:dk2>
      <a:lt2>
        <a:srgbClr val="E7E6E6"/>
      </a:lt2>
      <a:accent1>
        <a:srgbClr val="FF5800"/>
      </a:accent1>
      <a:accent2>
        <a:srgbClr val="CE0569"/>
      </a:accent2>
      <a:accent3>
        <a:srgbClr val="C80000"/>
      </a:accent3>
      <a:accent4>
        <a:srgbClr val="FFB314"/>
      </a:accent4>
      <a:accent5>
        <a:srgbClr val="47800A"/>
      </a:accent5>
      <a:accent6>
        <a:srgbClr val="890078"/>
      </a:accent6>
      <a:hlink>
        <a:srgbClr val="FF5800"/>
      </a:hlink>
      <a:folHlink>
        <a:srgbClr val="890078"/>
      </a:folHlink>
    </a:clrScheme>
    <a:fontScheme name="Avanade 2023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  <a:effectLst/>
      </a:spPr>
      <a:bodyPr lIns="36000" tIns="36000" rIns="36000" bIns="36000" anchor="ctr"/>
      <a:lstStyle>
        <a:defPPr algn="ctr" fontAlgn="auto">
          <a:lnSpc>
            <a:spcPct val="110000"/>
          </a:lnSpc>
          <a:spcBef>
            <a:spcPts val="200"/>
          </a:spcBef>
          <a:spcAft>
            <a:spcPts val="200"/>
          </a:spcAft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100" dirty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anade 2023 Template - Full  -  Read-Only" id="{065F4D9C-8A47-4C39-93D5-59046E6B5BF1}" vid="{7F639858-8BAD-4CC6-A407-CD66C1DB0D6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53B87EFB7244EADCC789ED2C2340C" ma:contentTypeVersion="2" ma:contentTypeDescription="Create a new document." ma:contentTypeScope="" ma:versionID="8ebbb9f60ca777a25193f7c97c0a3b66">
  <xsd:schema xmlns:xsd="http://www.w3.org/2001/XMLSchema" xmlns:xs="http://www.w3.org/2001/XMLSchema" xmlns:p="http://schemas.microsoft.com/office/2006/metadata/properties" xmlns:ns2="5b01515a-3536-4c92-a408-421827cd2e34" targetNamespace="http://schemas.microsoft.com/office/2006/metadata/properties" ma:root="true" ma:fieldsID="c0aa4a4ff56090945afad180e684a118" ns2:_="">
    <xsd:import namespace="5b01515a-3536-4c92-a408-421827cd2e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1515a-3536-4c92-a408-421827cd2e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092495-B203-4AF5-A63F-B2AE96E617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A90F56-47BD-4CEC-88D8-BD16AF340293}">
  <ds:schemaRefs>
    <ds:schemaRef ds:uri="http://schemas.microsoft.com/office/2006/metadata/properties"/>
    <ds:schemaRef ds:uri="http://schemas.microsoft.com/office/infopath/2007/PartnerControls"/>
    <ds:schemaRef ds:uri="c5783b87-2ec3-42fa-bdc3-46c5b404b0c7"/>
    <ds:schemaRef ds:uri="47d816b5-c00d-4c6c-8a4b-3017555b549d"/>
    <ds:schemaRef ds:uri="0e56c044-f2f6-4825-ae61-b726c90d87ff"/>
  </ds:schemaRefs>
</ds:datastoreItem>
</file>

<file path=customXml/itemProps3.xml><?xml version="1.0" encoding="utf-8"?>
<ds:datastoreItem xmlns:ds="http://schemas.openxmlformats.org/officeDocument/2006/customXml" ds:itemID="{0CA5EC0C-4ED9-4B2B-B54C-CC9F35DD94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01515a-3536-4c92-a408-421827cd2e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Privilege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4493</TotalTime>
  <Words>1593</Words>
  <Application>Microsoft Office PowerPoint</Application>
  <PresentationFormat>Widescreen</PresentationFormat>
  <Paragraphs>324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30</vt:i4>
      </vt:variant>
    </vt:vector>
  </HeadingPairs>
  <TitlesOfParts>
    <vt:vector size="47" baseType="lpstr">
      <vt:lpstr>Arial</vt:lpstr>
      <vt:lpstr>Calibri</vt:lpstr>
      <vt:lpstr>Cascadia Mono</vt:lpstr>
      <vt:lpstr>Segoe UI</vt:lpstr>
      <vt:lpstr>Segoe UI Light</vt:lpstr>
      <vt:lpstr>Segoe UI Semibold</vt:lpstr>
      <vt:lpstr>SFMono-Regular</vt:lpstr>
      <vt:lpstr>Source Sans Pro</vt:lpstr>
      <vt:lpstr>Avanade_Luminous</vt:lpstr>
      <vt:lpstr>2_Aurora Divider</vt:lpstr>
      <vt:lpstr>Highly Confidential</vt:lpstr>
      <vt:lpstr>Confidential</vt:lpstr>
      <vt:lpstr>Restricted</vt:lpstr>
      <vt:lpstr>Unrestricted</vt:lpstr>
      <vt:lpstr>1_Confidential</vt:lpstr>
      <vt:lpstr>1_Highly Confidential</vt:lpstr>
      <vt:lpstr>1_Restricted</vt:lpstr>
      <vt:lpstr>C# Professional Level 1 </vt:lpstr>
      <vt:lpstr>Chapter content</vt:lpstr>
      <vt:lpstr>Members</vt:lpstr>
      <vt:lpstr>Access Modifiers</vt:lpstr>
      <vt:lpstr>Fields</vt:lpstr>
      <vt:lpstr>Properties</vt:lpstr>
      <vt:lpstr>Methods</vt:lpstr>
      <vt:lpstr>Method parameters</vt:lpstr>
      <vt:lpstr>Method signature</vt:lpstr>
      <vt:lpstr>Method Expression body</vt:lpstr>
      <vt:lpstr>Constructor</vt:lpstr>
      <vt:lpstr>Constructor</vt:lpstr>
      <vt:lpstr>Destructor</vt:lpstr>
      <vt:lpstr>Const Keyword</vt:lpstr>
      <vt:lpstr>Static Keyword</vt:lpstr>
      <vt:lpstr>Indexer</vt:lpstr>
      <vt:lpstr>Event</vt:lpstr>
      <vt:lpstr>Nested type</vt:lpstr>
      <vt:lpstr>Operator</vt:lpstr>
      <vt:lpstr>Operator</vt:lpstr>
      <vt:lpstr>Equality</vt:lpstr>
      <vt:lpstr>Equality on struct</vt:lpstr>
      <vt:lpstr>Equality on class</vt:lpstr>
      <vt:lpstr>DEMO</vt:lpstr>
      <vt:lpstr>Casting</vt:lpstr>
      <vt:lpstr>Casting operators</vt:lpstr>
      <vt:lpstr>Testing cast capability</vt:lpstr>
      <vt:lpstr>Casting</vt:lpstr>
      <vt:lpstr>Custom casting 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Thibault Falise</dc:creator>
  <cp:keywords/>
  <dc:description/>
  <cp:lastModifiedBy>Christian LAGRANGE</cp:lastModifiedBy>
  <cp:revision>146</cp:revision>
  <dcterms:created xsi:type="dcterms:W3CDTF">2017-02-20T13:38:19Z</dcterms:created>
  <dcterms:modified xsi:type="dcterms:W3CDTF">2023-05-09T13:51:40Z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0x010100F2A53B87EFB7244EADCC789ED2C2340C</vt:lpwstr>
  </property>
  <property fmtid="{D5CDD505-2E9C-101B-9397-08002B2CF9AE}" pid="3" name="MSIP_Label_236020b0-6d69-48c1-9bb5-c586c1062b70_Enabled">
    <vt:lpwstr>True</vt:lpwstr>
  </property>
  <property fmtid="{D5CDD505-2E9C-101B-9397-08002B2CF9AE}" pid="4" name="MSIP_Label_236020b0-6d69-48c1-9bb5-c586c1062b70_SiteId">
    <vt:lpwstr>cf36141c-ddd7-45a7-b073-111f66d0b30c</vt:lpwstr>
  </property>
  <property fmtid="{D5CDD505-2E9C-101B-9397-08002B2CF9AE}" pid="5" name="MSIP_Label_236020b0-6d69-48c1-9bb5-c586c1062b70_Owner">
    <vt:lpwstr>thibault.falise@avanade.com</vt:lpwstr>
  </property>
  <property fmtid="{D5CDD505-2E9C-101B-9397-08002B2CF9AE}" pid="6" name="MSIP_Label_236020b0-6d69-48c1-9bb5-c586c1062b70_SetDate">
    <vt:lpwstr>2020-03-12T12:24:13.0527218Z</vt:lpwstr>
  </property>
  <property fmtid="{D5CDD505-2E9C-101B-9397-08002B2CF9AE}" pid="7" name="MSIP_Label_236020b0-6d69-48c1-9bb5-c586c1062b70_Name">
    <vt:lpwstr>Confidential</vt:lpwstr>
  </property>
  <property fmtid="{D5CDD505-2E9C-101B-9397-08002B2CF9AE}" pid="8" name="MSIP_Label_236020b0-6d69-48c1-9bb5-c586c1062b70_Application">
    <vt:lpwstr>Microsoft Azure Information Protection</vt:lpwstr>
  </property>
  <property fmtid="{D5CDD505-2E9C-101B-9397-08002B2CF9AE}" pid="9" name="MSIP_Label_236020b0-6d69-48c1-9bb5-c586c1062b70_ActionId">
    <vt:lpwstr>66911d03-3b2b-43fc-a805-a4236c34a8a0</vt:lpwstr>
  </property>
  <property fmtid="{D5CDD505-2E9C-101B-9397-08002B2CF9AE}" pid="10" name="MSIP_Label_236020b0-6d69-48c1-9bb5-c586c1062b70_Extended_MSFT_Method">
    <vt:lpwstr>Automatic</vt:lpwstr>
  </property>
  <property fmtid="{D5CDD505-2E9C-101B-9397-08002B2CF9AE}" pid="11" name="MSIP_Label_5fae8262-b78e-4366-8929-a5d6aac95320_Enabled">
    <vt:lpwstr>True</vt:lpwstr>
  </property>
  <property fmtid="{D5CDD505-2E9C-101B-9397-08002B2CF9AE}" pid="12" name="MSIP_Label_5fae8262-b78e-4366-8929-a5d6aac95320_SiteId">
    <vt:lpwstr>cf36141c-ddd7-45a7-b073-111f66d0b30c</vt:lpwstr>
  </property>
  <property fmtid="{D5CDD505-2E9C-101B-9397-08002B2CF9AE}" pid="13" name="MSIP_Label_5fae8262-b78e-4366-8929-a5d6aac95320_Owner">
    <vt:lpwstr>thibault.falise@avanade.com</vt:lpwstr>
  </property>
  <property fmtid="{D5CDD505-2E9C-101B-9397-08002B2CF9AE}" pid="14" name="MSIP_Label_5fae8262-b78e-4366-8929-a5d6aac95320_SetDate">
    <vt:lpwstr>2020-03-12T12:24:13.0527218Z</vt:lpwstr>
  </property>
  <property fmtid="{D5CDD505-2E9C-101B-9397-08002B2CF9AE}" pid="15" name="MSIP_Label_5fae8262-b78e-4366-8929-a5d6aac95320_Name">
    <vt:lpwstr>Recipients Have Full Control</vt:lpwstr>
  </property>
  <property fmtid="{D5CDD505-2E9C-101B-9397-08002B2CF9AE}" pid="16" name="MSIP_Label_5fae8262-b78e-4366-8929-a5d6aac95320_Application">
    <vt:lpwstr>Microsoft Azure Information Protection</vt:lpwstr>
  </property>
  <property fmtid="{D5CDD505-2E9C-101B-9397-08002B2CF9AE}" pid="17" name="MSIP_Label_5fae8262-b78e-4366-8929-a5d6aac95320_ActionId">
    <vt:lpwstr>66911d03-3b2b-43fc-a805-a4236c34a8a0</vt:lpwstr>
  </property>
  <property fmtid="{D5CDD505-2E9C-101B-9397-08002B2CF9AE}" pid="18" name="MSIP_Label_5fae8262-b78e-4366-8929-a5d6aac95320_Parent">
    <vt:lpwstr>236020b0-6d69-48c1-9bb5-c586c1062b70</vt:lpwstr>
  </property>
  <property fmtid="{D5CDD505-2E9C-101B-9397-08002B2CF9AE}" pid="19" name="MSIP_Label_5fae8262-b78e-4366-8929-a5d6aac95320_Extended_MSFT_Method">
    <vt:lpwstr>Automatic</vt:lpwstr>
  </property>
  <property fmtid="{D5CDD505-2E9C-101B-9397-08002B2CF9AE}" pid="20" name="Sensitivity">
    <vt:lpwstr>Confidential Recipients Have Full Control</vt:lpwstr>
  </property>
  <property fmtid="{D5CDD505-2E9C-101B-9397-08002B2CF9AE}" pid="21" name="xd_ProgID">
    <vt:lpwstr/>
  </property>
  <property fmtid="{D5CDD505-2E9C-101B-9397-08002B2CF9AE}" pid="22" name="TemplateUrl">
    <vt:lpwstr/>
  </property>
  <property fmtid="{D5CDD505-2E9C-101B-9397-08002B2CF9AE}" pid="23" name="ComplianceAssetId">
    <vt:lpwstr/>
  </property>
  <property fmtid="{D5CDD505-2E9C-101B-9397-08002B2CF9AE}" pid="24" name="_ExtendedDescription">
    <vt:lpwstr/>
  </property>
  <property fmtid="{D5CDD505-2E9C-101B-9397-08002B2CF9AE}" pid="25" name="TriggerFlowInfo">
    <vt:lpwstr/>
  </property>
  <property fmtid="{D5CDD505-2E9C-101B-9397-08002B2CF9AE}" pid="26" name="xd_Signature">
    <vt:bool>false</vt:bool>
  </property>
  <property fmtid="{D5CDD505-2E9C-101B-9397-08002B2CF9AE}" pid="27" name="MediaServiceImageTags">
    <vt:lpwstr/>
  </property>
  <property fmtid="{D5CDD505-2E9C-101B-9397-08002B2CF9AE}" pid="28" name="Tags">
    <vt:lpwstr/>
  </property>
  <property fmtid="{D5CDD505-2E9C-101B-9397-08002B2CF9AE}" pid="29" name="TaxKeyword">
    <vt:lpwstr/>
  </property>
</Properties>
</file>